
<file path=[Content_Types].xml><?xml version="1.0" encoding="utf-8"?>
<Types xmlns="http://schemas.openxmlformats.org/package/2006/content-types">
  <Default Extension="1"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omments/modernComment_3B2_8FF020F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comments/modernComment_15C_AFC80554.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0" r:id="rId4"/>
  </p:sldMasterIdLst>
  <p:notesMasterIdLst>
    <p:notesMasterId r:id="rId26"/>
  </p:notesMasterIdLst>
  <p:handoutMasterIdLst>
    <p:handoutMasterId r:id="rId27"/>
  </p:handoutMasterIdLst>
  <p:sldIdLst>
    <p:sldId id="329" r:id="rId5"/>
    <p:sldId id="947" r:id="rId6"/>
    <p:sldId id="946" r:id="rId7"/>
    <p:sldId id="348" r:id="rId8"/>
    <p:sldId id="342" r:id="rId9"/>
    <p:sldId id="345" r:id="rId10"/>
    <p:sldId id="351" r:id="rId11"/>
    <p:sldId id="346" r:id="rId12"/>
    <p:sldId id="937" r:id="rId13"/>
    <p:sldId id="330" r:id="rId14"/>
    <p:sldId id="938" r:id="rId15"/>
    <p:sldId id="939" r:id="rId16"/>
    <p:sldId id="331" r:id="rId17"/>
    <p:sldId id="349" r:id="rId18"/>
    <p:sldId id="350" r:id="rId19"/>
    <p:sldId id="942" r:id="rId20"/>
    <p:sldId id="940" r:id="rId21"/>
    <p:sldId id="941" r:id="rId22"/>
    <p:sldId id="944" r:id="rId23"/>
    <p:sldId id="340" r:id="rId24"/>
    <p:sldId id="341" r:id="rId25"/>
  </p:sldIdLst>
  <p:sldSz cx="12192000" cy="6858000"/>
  <p:notesSz cx="6742113" cy="9872663"/>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031977-DC9D-DCB4-1EE1-9E1E2820395F}" name="JFTC | NTIB Georgios" initials="JG" userId="S::georgios.ntib@nato.int::62410451-4b01-4fec-8031-8dd8cd1f8870" providerId="AD"/>
  <p188:author id="{97BFC79F-E088-E10E-E82E-E3090B9BF2E5}" name="JFTC | GLOCKER Rutger" initials="RG" userId="S::rutger.glocker@nato.int::1e8f70f9-5f84-425d-ae0e-c1987f216863" providerId="AD"/>
  <p188:author id="{891144CA-4C3C-44F4-F0B6-851A7F3B9B80}" name="JFTC | PAPANIKOLAOU Ioannis" initials="IP" userId="S::ioannis.papanikolaou@nato.int::15358476-624b-41b7-94a9-ef3337db56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203864"/>
    <a:srgbClr val="001D39"/>
    <a:srgbClr val="168ACC"/>
    <a:srgbClr val="485045"/>
    <a:srgbClr val="122C0E"/>
    <a:srgbClr val="02590F"/>
    <a:srgbClr val="004A90"/>
    <a:srgbClr val="104685"/>
    <a:srgbClr val="D2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0AB2A2-7DA7-4879-A5BD-C6A120C01A38}" v="910" dt="2026-05-11T08:33:35.2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8"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FTC | GLOCKER Rutger" userId="1e8f70f9-5f84-425d-ae0e-c1987f216863" providerId="ADAL" clId="{7831BA98-1E39-4C93-80EE-CBC39026B5D9}"/>
    <pc:docChg chg="modSld">
      <pc:chgData name="JFTC | GLOCKER Rutger" userId="1e8f70f9-5f84-425d-ae0e-c1987f216863" providerId="ADAL" clId="{7831BA98-1E39-4C93-80EE-CBC39026B5D9}" dt="2026-05-06T12:26:46.118" v="2" actId="113"/>
      <pc:docMkLst>
        <pc:docMk/>
      </pc:docMkLst>
      <pc:sldChg chg="modSp mod">
        <pc:chgData name="JFTC | GLOCKER Rutger" userId="1e8f70f9-5f84-425d-ae0e-c1987f216863" providerId="ADAL" clId="{7831BA98-1E39-4C93-80EE-CBC39026B5D9}" dt="2026-05-06T12:26:46.118" v="2" actId="113"/>
        <pc:sldMkLst>
          <pc:docMk/>
          <pc:sldMk cId="2949121364" sldId="348"/>
        </pc:sldMkLst>
        <pc:graphicFrameChg chg="mod modGraphic">
          <ac:chgData name="JFTC | GLOCKER Rutger" userId="1e8f70f9-5f84-425d-ae0e-c1987f216863" providerId="ADAL" clId="{7831BA98-1E39-4C93-80EE-CBC39026B5D9}" dt="2026-05-06T12:26:46.118" v="2" actId="113"/>
          <ac:graphicFrameMkLst>
            <pc:docMk/>
            <pc:sldMk cId="2949121364" sldId="348"/>
            <ac:graphicFrameMk id="2" creationId="{2A969401-5477-3556-978B-709C9B0BED42}"/>
          </ac:graphicFrameMkLst>
        </pc:graphicFrameChg>
      </pc:sldChg>
    </pc:docChg>
  </pc:docChgLst>
  <pc:docChgLst>
    <pc:chgData name="JFTC | NTIB Georgios" userId="S::georgios.ntib@nato.int::62410451-4b01-4fec-8031-8dd8cd1f8870" providerId="AD" clId="Web-{66692FD8-08D4-D9D7-4542-9A5BE99C0888}"/>
    <pc:docChg chg="mod modSld">
      <pc:chgData name="JFTC | NTIB Georgios" userId="S::georgios.ntib@nato.int::62410451-4b01-4fec-8031-8dd8cd1f8870" providerId="AD" clId="Web-{66692FD8-08D4-D9D7-4542-9A5BE99C0888}" dt="2026-05-06T09:08:49.480" v="886" actId="20577"/>
      <pc:docMkLst>
        <pc:docMk/>
      </pc:docMkLst>
      <pc:sldChg chg="modSp">
        <pc:chgData name="JFTC | NTIB Georgios" userId="S::georgios.ntib@nato.int::62410451-4b01-4fec-8031-8dd8cd1f8870" providerId="AD" clId="Web-{66692FD8-08D4-D9D7-4542-9A5BE99C0888}" dt="2026-05-06T09:08:49.480" v="886" actId="20577"/>
        <pc:sldMkLst>
          <pc:docMk/>
          <pc:sldMk cId="3706182625" sldId="349"/>
        </pc:sldMkLst>
      </pc:sldChg>
    </pc:docChg>
  </pc:docChgLst>
  <pc:docChgLst>
    <pc:chgData name="JFTC | PAPANIKOLAOU Ioannis" userId="15358476-624b-41b7-94a9-ef3337db5636" providerId="ADAL" clId="{81538333-D062-412B-A9B8-71BD3AF9534A}"/>
    <pc:docChg chg="undo custSel mod addSld delSld modSld sldOrd modMainMaster">
      <pc:chgData name="JFTC | PAPANIKOLAOU Ioannis" userId="15358476-624b-41b7-94a9-ef3337db5636" providerId="ADAL" clId="{81538333-D062-412B-A9B8-71BD3AF9534A}" dt="2026-05-11T08:33:35.268" v="4033" actId="1076"/>
      <pc:docMkLst>
        <pc:docMk/>
      </pc:docMkLst>
      <pc:sldChg chg="modSp mod">
        <pc:chgData name="JFTC | PAPANIKOLAOU Ioannis" userId="15358476-624b-41b7-94a9-ef3337db5636" providerId="ADAL" clId="{81538333-D062-412B-A9B8-71BD3AF9534A}" dt="2026-05-11T08:23:45.867" v="4021" actId="6549"/>
        <pc:sldMkLst>
          <pc:docMk/>
          <pc:sldMk cId="3473060387" sldId="329"/>
        </pc:sldMkLst>
        <pc:spChg chg="mod">
          <ac:chgData name="JFTC | PAPANIKOLAOU Ioannis" userId="15358476-624b-41b7-94a9-ef3337db5636" providerId="ADAL" clId="{81538333-D062-412B-A9B8-71BD3AF9534A}" dt="2026-05-11T06:05:46.191" v="3530" actId="20577"/>
          <ac:spMkLst>
            <pc:docMk/>
            <pc:sldMk cId="3473060387" sldId="329"/>
            <ac:spMk id="2" creationId="{900E520A-87A1-874C-9EBC-2A769B893D9F}"/>
          </ac:spMkLst>
        </pc:spChg>
        <pc:spChg chg="mod">
          <ac:chgData name="JFTC | PAPANIKOLAOU Ioannis" userId="15358476-624b-41b7-94a9-ef3337db5636" providerId="ADAL" clId="{81538333-D062-412B-A9B8-71BD3AF9534A}" dt="2026-05-11T05:47:12.491" v="3513" actId="404"/>
          <ac:spMkLst>
            <pc:docMk/>
            <pc:sldMk cId="3473060387" sldId="329"/>
            <ac:spMk id="3" creationId="{D72856A8-C9FE-FE4B-8358-69AEE8936542}"/>
          </ac:spMkLst>
        </pc:spChg>
        <pc:spChg chg="mod">
          <ac:chgData name="JFTC | PAPANIKOLAOU Ioannis" userId="15358476-624b-41b7-94a9-ef3337db5636" providerId="ADAL" clId="{81538333-D062-412B-A9B8-71BD3AF9534A}" dt="2026-05-11T08:23:45.867" v="4021" actId="6549"/>
          <ac:spMkLst>
            <pc:docMk/>
            <pc:sldMk cId="3473060387" sldId="329"/>
            <ac:spMk id="11" creationId="{04CD2C28-40F4-804A-95B3-380165B84172}"/>
          </ac:spMkLst>
        </pc:spChg>
      </pc:sldChg>
      <pc:sldChg chg="addSp modSp mod">
        <pc:chgData name="JFTC | PAPANIKOLAOU Ioannis" userId="15358476-624b-41b7-94a9-ef3337db5636" providerId="ADAL" clId="{81538333-D062-412B-A9B8-71BD3AF9534A}" dt="2026-05-11T08:27:46.929" v="4029"/>
        <pc:sldMkLst>
          <pc:docMk/>
          <pc:sldMk cId="447663280" sldId="330"/>
        </pc:sldMkLst>
        <pc:spChg chg="mod">
          <ac:chgData name="JFTC | PAPANIKOLAOU Ioannis" userId="15358476-624b-41b7-94a9-ef3337db5636" providerId="ADAL" clId="{81538333-D062-412B-A9B8-71BD3AF9534A}" dt="2026-05-11T08:14:24.990" v="3890" actId="1076"/>
          <ac:spMkLst>
            <pc:docMk/>
            <pc:sldMk cId="447663280" sldId="330"/>
            <ac:spMk id="2" creationId="{00000000-0000-0000-0000-000000000000}"/>
          </ac:spMkLst>
        </pc:spChg>
        <pc:spChg chg="mod">
          <ac:chgData name="JFTC | PAPANIKOLAOU Ioannis" userId="15358476-624b-41b7-94a9-ef3337db5636" providerId="ADAL" clId="{81538333-D062-412B-A9B8-71BD3AF9534A}" dt="2026-05-11T08:26:51.649" v="4028" actId="20577"/>
          <ac:spMkLst>
            <pc:docMk/>
            <pc:sldMk cId="447663280" sldId="330"/>
            <ac:spMk id="3" creationId="{00000000-0000-0000-0000-000000000000}"/>
          </ac:spMkLst>
        </pc:spChg>
        <pc:spChg chg="add mod">
          <ac:chgData name="JFTC | PAPANIKOLAOU Ioannis" userId="15358476-624b-41b7-94a9-ef3337db5636" providerId="ADAL" clId="{81538333-D062-412B-A9B8-71BD3AF9534A}" dt="2026-05-11T08:27:46.929" v="4029"/>
          <ac:spMkLst>
            <pc:docMk/>
            <pc:sldMk cId="447663280" sldId="330"/>
            <ac:spMk id="4" creationId="{067A76FD-AA91-A8D8-BE12-23BCA2E8594A}"/>
          </ac:spMkLst>
        </pc:spChg>
      </pc:sldChg>
      <pc:sldChg chg="addSp delSp modSp mod modNotesTx">
        <pc:chgData name="JFTC | PAPANIKOLAOU Ioannis" userId="15358476-624b-41b7-94a9-ef3337db5636" providerId="ADAL" clId="{81538333-D062-412B-A9B8-71BD3AF9534A}" dt="2026-05-11T08:27:46.929" v="4029"/>
        <pc:sldMkLst>
          <pc:docMk/>
          <pc:sldMk cId="1341125179" sldId="331"/>
        </pc:sldMkLst>
        <pc:spChg chg="mod">
          <ac:chgData name="JFTC | PAPANIKOLAOU Ioannis" userId="15358476-624b-41b7-94a9-ef3337db5636" providerId="ADAL" clId="{81538333-D062-412B-A9B8-71BD3AF9534A}" dt="2026-05-06T07:46:30.097" v="2115" actId="122"/>
          <ac:spMkLst>
            <pc:docMk/>
            <pc:sldMk cId="1341125179" sldId="331"/>
            <ac:spMk id="2" creationId="{00000000-0000-0000-0000-000000000000}"/>
          </ac:spMkLst>
        </pc:spChg>
        <pc:spChg chg="add mod">
          <ac:chgData name="JFTC | PAPANIKOLAOU Ioannis" userId="15358476-624b-41b7-94a9-ef3337db5636" providerId="ADAL" clId="{81538333-D062-412B-A9B8-71BD3AF9534A}" dt="2026-05-11T08:27:46.929" v="4029"/>
          <ac:spMkLst>
            <pc:docMk/>
            <pc:sldMk cId="1341125179" sldId="331"/>
            <ac:spMk id="3" creationId="{C34335EB-6A5B-5B93-CCD7-BC0832EE2F33}"/>
          </ac:spMkLst>
        </pc:spChg>
        <pc:spChg chg="del">
          <ac:chgData name="JFTC | PAPANIKOLAOU Ioannis" userId="15358476-624b-41b7-94a9-ef3337db5636" providerId="ADAL" clId="{81538333-D062-412B-A9B8-71BD3AF9534A}" dt="2026-05-11T07:40:34.764" v="3637" actId="478"/>
          <ac:spMkLst>
            <pc:docMk/>
            <pc:sldMk cId="1341125179" sldId="331"/>
            <ac:spMk id="16" creationId="{6FD998D1-8185-4460-26F9-7AAB11BC3200}"/>
          </ac:spMkLst>
        </pc:spChg>
        <pc:graphicFrameChg chg="mod modGraphic">
          <ac:chgData name="JFTC | PAPANIKOLAOU Ioannis" userId="15358476-624b-41b7-94a9-ef3337db5636" providerId="ADAL" clId="{81538333-D062-412B-A9B8-71BD3AF9534A}" dt="2026-05-11T08:21:00.761" v="3994" actId="1076"/>
          <ac:graphicFrameMkLst>
            <pc:docMk/>
            <pc:sldMk cId="1341125179" sldId="331"/>
            <ac:graphicFrameMk id="15" creationId="{3480C104-3B4D-D856-7F69-1AA8C2369E80}"/>
          </ac:graphicFrameMkLst>
        </pc:graphicFrameChg>
        <pc:picChg chg="add mod">
          <ac:chgData name="JFTC | PAPANIKOLAOU Ioannis" userId="15358476-624b-41b7-94a9-ef3337db5636" providerId="ADAL" clId="{81538333-D062-412B-A9B8-71BD3AF9534A}" dt="2026-05-11T08:06:30.848" v="3702" actId="14100"/>
          <ac:picMkLst>
            <pc:docMk/>
            <pc:sldMk cId="1341125179" sldId="331"/>
            <ac:picMk id="5" creationId="{5C5B4F8E-E092-2D4D-5511-40C7C5307907}"/>
          </ac:picMkLst>
        </pc:picChg>
      </pc:sldChg>
      <pc:sldChg chg="addSp delSp modSp mod modClrScheme chgLayout">
        <pc:chgData name="JFTC | PAPANIKOLAOU Ioannis" userId="15358476-624b-41b7-94a9-ef3337db5636" providerId="ADAL" clId="{81538333-D062-412B-A9B8-71BD3AF9534A}" dt="2026-05-11T08:33:35.268" v="4033" actId="1076"/>
        <pc:sldMkLst>
          <pc:docMk/>
          <pc:sldMk cId="95992957" sldId="340"/>
        </pc:sldMkLst>
        <pc:spChg chg="mod">
          <ac:chgData name="JFTC | PAPANIKOLAOU Ioannis" userId="15358476-624b-41b7-94a9-ef3337db5636" providerId="ADAL" clId="{81538333-D062-412B-A9B8-71BD3AF9534A}" dt="2026-05-11T08:19:30.481" v="3982" actId="26606"/>
          <ac:spMkLst>
            <pc:docMk/>
            <pc:sldMk cId="95992957" sldId="340"/>
            <ac:spMk id="2" creationId="{00000000-0000-0000-0000-000000000000}"/>
          </ac:spMkLst>
        </pc:spChg>
        <pc:spChg chg="add mod ord">
          <ac:chgData name="JFTC | PAPANIKOLAOU Ioannis" userId="15358476-624b-41b7-94a9-ef3337db5636" providerId="ADAL" clId="{81538333-D062-412B-A9B8-71BD3AF9534A}" dt="2026-05-11T08:27:46.929" v="4029"/>
          <ac:spMkLst>
            <pc:docMk/>
            <pc:sldMk cId="95992957" sldId="340"/>
            <ac:spMk id="3" creationId="{F75956B8-E7CE-3F22-3BD7-5A954725F18D}"/>
          </ac:spMkLst>
        </pc:spChg>
        <pc:spChg chg="add del mod">
          <ac:chgData name="JFTC | PAPANIKOLAOU Ioannis" userId="15358476-624b-41b7-94a9-ef3337db5636" providerId="ADAL" clId="{81538333-D062-412B-A9B8-71BD3AF9534A}" dt="2026-05-11T08:19:30.481" v="3982" actId="26606"/>
          <ac:spMkLst>
            <pc:docMk/>
            <pc:sldMk cId="95992957" sldId="340"/>
            <ac:spMk id="3079" creationId="{5F0791A0-D930-3766-120F-CAD5D763215C}"/>
          </ac:spMkLst>
        </pc:spChg>
        <pc:picChg chg="add del mod">
          <ac:chgData name="JFTC | PAPANIKOLAOU Ioannis" userId="15358476-624b-41b7-94a9-ef3337db5636" providerId="ADAL" clId="{81538333-D062-412B-A9B8-71BD3AF9534A}" dt="2026-05-11T08:19:18.461" v="3979" actId="478"/>
          <ac:picMkLst>
            <pc:docMk/>
            <pc:sldMk cId="95992957" sldId="340"/>
            <ac:picMk id="1026" creationId="{5BAB6D3C-5DEC-28BB-637C-004BB99E508B}"/>
          </ac:picMkLst>
        </pc:picChg>
        <pc:picChg chg="add mod">
          <ac:chgData name="JFTC | PAPANIKOLAOU Ioannis" userId="15358476-624b-41b7-94a9-ef3337db5636" providerId="ADAL" clId="{81538333-D062-412B-A9B8-71BD3AF9534A}" dt="2026-05-11T08:33:35.268" v="4033" actId="1076"/>
          <ac:picMkLst>
            <pc:docMk/>
            <pc:sldMk cId="95992957" sldId="340"/>
            <ac:picMk id="3074" creationId="{B25BB0C3-BCDF-0FB7-CC90-0268824AA357}"/>
          </ac:picMkLst>
        </pc:picChg>
      </pc:sldChg>
      <pc:sldChg chg="addSp delSp modSp mod">
        <pc:chgData name="JFTC | PAPANIKOLAOU Ioannis" userId="15358476-624b-41b7-94a9-ef3337db5636" providerId="ADAL" clId="{81538333-D062-412B-A9B8-71BD3AF9534A}" dt="2026-05-11T08:27:46.929" v="4029"/>
        <pc:sldMkLst>
          <pc:docMk/>
          <pc:sldMk cId="2050797851" sldId="341"/>
        </pc:sldMkLst>
        <pc:spChg chg="mod">
          <ac:chgData name="JFTC | PAPANIKOLAOU Ioannis" userId="15358476-624b-41b7-94a9-ef3337db5636" providerId="ADAL" clId="{81538333-D062-412B-A9B8-71BD3AF9534A}" dt="2026-05-06T09:34:26.755" v="2579" actId="1076"/>
          <ac:spMkLst>
            <pc:docMk/>
            <pc:sldMk cId="2050797851" sldId="341"/>
            <ac:spMk id="4" creationId="{A5FB22C4-1860-3341-BA3F-C9AA730E3276}"/>
          </ac:spMkLst>
        </pc:spChg>
        <pc:spChg chg="mod">
          <ac:chgData name="JFTC | PAPANIKOLAOU Ioannis" userId="15358476-624b-41b7-94a9-ef3337db5636" providerId="ADAL" clId="{81538333-D062-412B-A9B8-71BD3AF9534A}" dt="2026-05-11T07:59:09.376" v="3698" actId="20577"/>
          <ac:spMkLst>
            <pc:docMk/>
            <pc:sldMk cId="2050797851" sldId="341"/>
            <ac:spMk id="5" creationId="{2B9B8E58-79AE-E647-9054-83FE0E181788}"/>
          </ac:spMkLst>
        </pc:spChg>
        <pc:spChg chg="add mod">
          <ac:chgData name="JFTC | PAPANIKOLAOU Ioannis" userId="15358476-624b-41b7-94a9-ef3337db5636" providerId="ADAL" clId="{81538333-D062-412B-A9B8-71BD3AF9534A}" dt="2026-05-11T08:27:46.929" v="4029"/>
          <ac:spMkLst>
            <pc:docMk/>
            <pc:sldMk cId="2050797851" sldId="341"/>
            <ac:spMk id="6" creationId="{66EBA35F-B7A7-BC3C-B018-311DEF6F3D26}"/>
          </ac:spMkLst>
        </pc:spChg>
      </pc:sldChg>
      <pc:sldChg chg="addSp delSp modSp mod">
        <pc:chgData name="JFTC | PAPANIKOLAOU Ioannis" userId="15358476-624b-41b7-94a9-ef3337db5636" providerId="ADAL" clId="{81538333-D062-412B-A9B8-71BD3AF9534A}" dt="2026-05-11T08:27:46.929" v="4029"/>
        <pc:sldMkLst>
          <pc:docMk/>
          <pc:sldMk cId="3985774430" sldId="342"/>
        </pc:sldMkLst>
        <pc:spChg chg="add mod">
          <ac:chgData name="JFTC | PAPANIKOLAOU Ioannis" userId="15358476-624b-41b7-94a9-ef3337db5636" providerId="ADAL" clId="{81538333-D062-412B-A9B8-71BD3AF9534A}" dt="2026-05-11T08:27:46.929" v="4029"/>
          <ac:spMkLst>
            <pc:docMk/>
            <pc:sldMk cId="3985774430" sldId="342"/>
            <ac:spMk id="5" creationId="{808AF381-A166-AA78-AD99-433C6029573D}"/>
          </ac:spMkLst>
        </pc:spChg>
        <pc:grpChg chg="mod">
          <ac:chgData name="JFTC | PAPANIKOLAOU Ioannis" userId="15358476-624b-41b7-94a9-ef3337db5636" providerId="ADAL" clId="{81538333-D062-412B-A9B8-71BD3AF9534A}" dt="2026-05-06T07:36:30.044" v="1971" actId="14100"/>
          <ac:grpSpMkLst>
            <pc:docMk/>
            <pc:sldMk cId="3985774430" sldId="342"/>
            <ac:grpSpMk id="29" creationId="{00000000-0000-0000-0000-000000000000}"/>
          </ac:grpSpMkLst>
        </pc:grpChg>
      </pc:sldChg>
      <pc:sldChg chg="delSp modSp mod">
        <pc:chgData name="JFTC | PAPANIKOLAOU Ioannis" userId="15358476-624b-41b7-94a9-ef3337db5636" providerId="ADAL" clId="{81538333-D062-412B-A9B8-71BD3AF9534A}" dt="2026-05-11T08:28:06.187" v="4030" actId="1076"/>
        <pc:sldMkLst>
          <pc:docMk/>
          <pc:sldMk cId="3401683934" sldId="345"/>
        </pc:sldMkLst>
        <pc:spChg chg="mod">
          <ac:chgData name="JFTC | PAPANIKOLAOU Ioannis" userId="15358476-624b-41b7-94a9-ef3337db5636" providerId="ADAL" clId="{81538333-D062-412B-A9B8-71BD3AF9534A}" dt="2026-05-06T07:37:28.262" v="1986" actId="1076"/>
          <ac:spMkLst>
            <pc:docMk/>
            <pc:sldMk cId="3401683934" sldId="345"/>
            <ac:spMk id="3" creationId="{00000000-0000-0000-0000-000000000000}"/>
          </ac:spMkLst>
        </pc:spChg>
        <pc:spChg chg="mod">
          <ac:chgData name="JFTC | PAPANIKOLAOU Ioannis" userId="15358476-624b-41b7-94a9-ef3337db5636" providerId="ADAL" clId="{81538333-D062-412B-A9B8-71BD3AF9534A}" dt="2026-05-11T08:28:06.187" v="4030" actId="1076"/>
          <ac:spMkLst>
            <pc:docMk/>
            <pc:sldMk cId="3401683934" sldId="345"/>
            <ac:spMk id="30" creationId="{00000000-0000-0000-0000-000000000000}"/>
          </ac:spMkLst>
        </pc:spChg>
        <pc:spChg chg="mod">
          <ac:chgData name="JFTC | PAPANIKOLAOU Ioannis" userId="15358476-624b-41b7-94a9-ef3337db5636" providerId="ADAL" clId="{81538333-D062-412B-A9B8-71BD3AF9534A}" dt="2026-05-11T08:28:06.187" v="4030" actId="1076"/>
          <ac:spMkLst>
            <pc:docMk/>
            <pc:sldMk cId="3401683934" sldId="345"/>
            <ac:spMk id="31" creationId="{00000000-0000-0000-0000-000000000000}"/>
          </ac:spMkLst>
        </pc:spChg>
        <pc:picChg chg="mod">
          <ac:chgData name="JFTC | PAPANIKOLAOU Ioannis" userId="15358476-624b-41b7-94a9-ef3337db5636" providerId="ADAL" clId="{81538333-D062-412B-A9B8-71BD3AF9534A}" dt="2026-05-11T08:28:06.187" v="4030" actId="1076"/>
          <ac:picMkLst>
            <pc:docMk/>
            <pc:sldMk cId="3401683934" sldId="345"/>
            <ac:picMk id="2" creationId="{00000000-0000-0000-0000-000000000000}"/>
          </ac:picMkLst>
        </pc:picChg>
        <pc:picChg chg="mod">
          <ac:chgData name="JFTC | PAPANIKOLAOU Ioannis" userId="15358476-624b-41b7-94a9-ef3337db5636" providerId="ADAL" clId="{81538333-D062-412B-A9B8-71BD3AF9534A}" dt="2026-05-11T08:28:06.187" v="4030" actId="1076"/>
          <ac:picMkLst>
            <pc:docMk/>
            <pc:sldMk cId="3401683934" sldId="345"/>
            <ac:picMk id="32" creationId="{00000000-0000-0000-0000-000000000000}"/>
          </ac:picMkLst>
        </pc:picChg>
      </pc:sldChg>
      <pc:sldChg chg="addSp delSp modSp mod ord">
        <pc:chgData name="JFTC | PAPANIKOLAOU Ioannis" userId="15358476-624b-41b7-94a9-ef3337db5636" providerId="ADAL" clId="{81538333-D062-412B-A9B8-71BD3AF9534A}" dt="2026-05-11T08:27:46.929" v="4029"/>
        <pc:sldMkLst>
          <pc:docMk/>
          <pc:sldMk cId="3033186654" sldId="346"/>
        </pc:sldMkLst>
        <pc:spChg chg="add mod">
          <ac:chgData name="JFTC | PAPANIKOLAOU Ioannis" userId="15358476-624b-41b7-94a9-ef3337db5636" providerId="ADAL" clId="{81538333-D062-412B-A9B8-71BD3AF9534A}" dt="2026-05-11T08:27:46.929" v="4029"/>
          <ac:spMkLst>
            <pc:docMk/>
            <pc:sldMk cId="3033186654" sldId="346"/>
            <ac:spMk id="2" creationId="{D4D1324D-0522-6B76-5E2F-23A358C1D5A3}"/>
          </ac:spMkLst>
        </pc:spChg>
        <pc:spChg chg="mod">
          <ac:chgData name="JFTC | PAPANIKOLAOU Ioannis" userId="15358476-624b-41b7-94a9-ef3337db5636" providerId="ADAL" clId="{81538333-D062-412B-A9B8-71BD3AF9534A}" dt="2026-05-11T08:26:04.225" v="4024" actId="1076"/>
          <ac:spMkLst>
            <pc:docMk/>
            <pc:sldMk cId="3033186654" sldId="346"/>
            <ac:spMk id="18" creationId="{00000000-0000-0000-0000-000000000000}"/>
          </ac:spMkLst>
        </pc:spChg>
        <pc:spChg chg="mod">
          <ac:chgData name="JFTC | PAPANIKOLAOU Ioannis" userId="15358476-624b-41b7-94a9-ef3337db5636" providerId="ADAL" clId="{81538333-D062-412B-A9B8-71BD3AF9534A}" dt="2026-05-06T07:37:55.438" v="1996" actId="14100"/>
          <ac:spMkLst>
            <pc:docMk/>
            <pc:sldMk cId="3033186654" sldId="346"/>
            <ac:spMk id="22" creationId="{00000000-0000-0000-0000-000000000000}"/>
          </ac:spMkLst>
        </pc:spChg>
        <pc:spChg chg="mod">
          <ac:chgData name="JFTC | PAPANIKOLAOU Ioannis" userId="15358476-624b-41b7-94a9-ef3337db5636" providerId="ADAL" clId="{81538333-D062-412B-A9B8-71BD3AF9534A}" dt="2026-05-11T08:26:04.225" v="4024" actId="1076"/>
          <ac:spMkLst>
            <pc:docMk/>
            <pc:sldMk cId="3033186654" sldId="346"/>
            <ac:spMk id="35" creationId="{00000000-0000-0000-0000-000000000000}"/>
          </ac:spMkLst>
        </pc:spChg>
        <pc:spChg chg="mod">
          <ac:chgData name="JFTC | PAPANIKOLAOU Ioannis" userId="15358476-624b-41b7-94a9-ef3337db5636" providerId="ADAL" clId="{81538333-D062-412B-A9B8-71BD3AF9534A}" dt="2026-05-11T08:26:04.225" v="4024" actId="1076"/>
          <ac:spMkLst>
            <pc:docMk/>
            <pc:sldMk cId="3033186654" sldId="346"/>
            <ac:spMk id="36" creationId="{00000000-0000-0000-0000-000000000000}"/>
          </ac:spMkLst>
        </pc:spChg>
        <pc:spChg chg="mod">
          <ac:chgData name="JFTC | PAPANIKOLAOU Ioannis" userId="15358476-624b-41b7-94a9-ef3337db5636" providerId="ADAL" clId="{81538333-D062-412B-A9B8-71BD3AF9534A}" dt="2026-05-11T08:26:04.225" v="4024" actId="1076"/>
          <ac:spMkLst>
            <pc:docMk/>
            <pc:sldMk cId="3033186654" sldId="346"/>
            <ac:spMk id="37" creationId="{00000000-0000-0000-0000-000000000000}"/>
          </ac:spMkLst>
        </pc:spChg>
        <pc:spChg chg="mod">
          <ac:chgData name="JFTC | PAPANIKOLAOU Ioannis" userId="15358476-624b-41b7-94a9-ef3337db5636" providerId="ADAL" clId="{81538333-D062-412B-A9B8-71BD3AF9534A}" dt="2026-05-11T08:26:04.225" v="4024" actId="1076"/>
          <ac:spMkLst>
            <pc:docMk/>
            <pc:sldMk cId="3033186654" sldId="346"/>
            <ac:spMk id="38" creationId="{00000000-0000-0000-0000-000000000000}"/>
          </ac:spMkLst>
        </pc:spChg>
        <pc:spChg chg="mod">
          <ac:chgData name="JFTC | PAPANIKOLAOU Ioannis" userId="15358476-624b-41b7-94a9-ef3337db5636" providerId="ADAL" clId="{81538333-D062-412B-A9B8-71BD3AF9534A}" dt="2026-05-11T08:26:04.225" v="4024" actId="1076"/>
          <ac:spMkLst>
            <pc:docMk/>
            <pc:sldMk cId="3033186654" sldId="346"/>
            <ac:spMk id="40" creationId="{00000000-0000-0000-0000-000000000000}"/>
          </ac:spMkLst>
        </pc:spChg>
        <pc:grpChg chg="add mod">
          <ac:chgData name="JFTC | PAPANIKOLAOU Ioannis" userId="15358476-624b-41b7-94a9-ef3337db5636" providerId="ADAL" clId="{81538333-D062-412B-A9B8-71BD3AF9534A}" dt="2026-05-11T08:26:04.225" v="4024" actId="1076"/>
          <ac:grpSpMkLst>
            <pc:docMk/>
            <pc:sldMk cId="3033186654" sldId="346"/>
            <ac:grpSpMk id="3" creationId="{C7C5D884-E329-910C-B63A-BA53EF168F81}"/>
          </ac:grpSpMkLst>
        </pc:grpChg>
        <pc:graphicFrameChg chg="mod">
          <ac:chgData name="JFTC | PAPANIKOLAOU Ioannis" userId="15358476-624b-41b7-94a9-ef3337db5636" providerId="ADAL" clId="{81538333-D062-412B-A9B8-71BD3AF9534A}" dt="2026-05-11T08:26:04.225" v="4024" actId="1076"/>
          <ac:graphicFrameMkLst>
            <pc:docMk/>
            <pc:sldMk cId="3033186654" sldId="346"/>
            <ac:graphicFrameMk id="34" creationId="{C58C311C-9B27-4EBC-B6B3-54FF950044B4}"/>
          </ac:graphicFrameMkLst>
        </pc:graphicFrameChg>
        <pc:picChg chg="mod">
          <ac:chgData name="JFTC | PAPANIKOLAOU Ioannis" userId="15358476-624b-41b7-94a9-ef3337db5636" providerId="ADAL" clId="{81538333-D062-412B-A9B8-71BD3AF9534A}" dt="2026-05-11T08:26:04.225" v="4024" actId="1076"/>
          <ac:picMkLst>
            <pc:docMk/>
            <pc:sldMk cId="3033186654" sldId="346"/>
            <ac:picMk id="5" creationId="{00000000-0000-0000-0000-000000000000}"/>
          </ac:picMkLst>
        </pc:picChg>
        <pc:picChg chg="mod">
          <ac:chgData name="JFTC | PAPANIKOLAOU Ioannis" userId="15358476-624b-41b7-94a9-ef3337db5636" providerId="ADAL" clId="{81538333-D062-412B-A9B8-71BD3AF9534A}" dt="2026-05-11T08:26:04.225" v="4024" actId="1076"/>
          <ac:picMkLst>
            <pc:docMk/>
            <pc:sldMk cId="3033186654" sldId="346"/>
            <ac:picMk id="39" creationId="{00000000-0000-0000-0000-000000000000}"/>
          </ac:picMkLst>
        </pc:picChg>
      </pc:sldChg>
      <pc:sldChg chg="addSp delSp modSp mod ord">
        <pc:chgData name="JFTC | PAPANIKOLAOU Ioannis" userId="15358476-624b-41b7-94a9-ef3337db5636" providerId="ADAL" clId="{81538333-D062-412B-A9B8-71BD3AF9534A}" dt="2026-05-11T08:27:46.929" v="4029"/>
        <pc:sldMkLst>
          <pc:docMk/>
          <pc:sldMk cId="2949121364" sldId="348"/>
        </pc:sldMkLst>
        <pc:spChg chg="add mod">
          <ac:chgData name="JFTC | PAPANIKOLAOU Ioannis" userId="15358476-624b-41b7-94a9-ef3337db5636" providerId="ADAL" clId="{81538333-D062-412B-A9B8-71BD3AF9534A}" dt="2026-05-11T08:27:46.929" v="4029"/>
          <ac:spMkLst>
            <pc:docMk/>
            <pc:sldMk cId="2949121364" sldId="348"/>
            <ac:spMk id="3" creationId="{96134A37-C957-6036-00CC-243953B61D63}"/>
          </ac:spMkLst>
        </pc:spChg>
        <pc:spChg chg="mod">
          <ac:chgData name="JFTC | PAPANIKOLAOU Ioannis" userId="15358476-624b-41b7-94a9-ef3337db5636" providerId="ADAL" clId="{81538333-D062-412B-A9B8-71BD3AF9534A}" dt="2026-05-06T07:36:49.271" v="1978" actId="14100"/>
          <ac:spMkLst>
            <pc:docMk/>
            <pc:sldMk cId="2949121364" sldId="348"/>
            <ac:spMk id="218" creationId="{2FF09874-36F8-13A8-FEBA-CA2227B25C20}"/>
          </ac:spMkLst>
        </pc:spChg>
        <pc:graphicFrameChg chg="mod modGraphic">
          <ac:chgData name="JFTC | PAPANIKOLAOU Ioannis" userId="15358476-624b-41b7-94a9-ef3337db5636" providerId="ADAL" clId="{81538333-D062-412B-A9B8-71BD3AF9534A}" dt="2026-05-07T07:37:38.736" v="3454" actId="207"/>
          <ac:graphicFrameMkLst>
            <pc:docMk/>
            <pc:sldMk cId="2949121364" sldId="348"/>
            <ac:graphicFrameMk id="2" creationId="{2A969401-5477-3556-978B-709C9B0BED42}"/>
          </ac:graphicFrameMkLst>
        </pc:graphicFrameChg>
      </pc:sldChg>
      <pc:sldChg chg="addSp delSp modSp mod">
        <pc:chgData name="JFTC | PAPANIKOLAOU Ioannis" userId="15358476-624b-41b7-94a9-ef3337db5636" providerId="ADAL" clId="{81538333-D062-412B-A9B8-71BD3AF9534A}" dt="2026-05-11T07:28:47.628" v="3602" actId="6549"/>
        <pc:sldMkLst>
          <pc:docMk/>
          <pc:sldMk cId="3706182625" sldId="349"/>
        </pc:sldMkLst>
        <pc:spChg chg="mod">
          <ac:chgData name="JFTC | PAPANIKOLAOU Ioannis" userId="15358476-624b-41b7-94a9-ef3337db5636" providerId="ADAL" clId="{81538333-D062-412B-A9B8-71BD3AF9534A}" dt="2026-05-11T07:28:00.875" v="3599" actId="20577"/>
          <ac:spMkLst>
            <pc:docMk/>
            <pc:sldMk cId="3706182625" sldId="349"/>
            <ac:spMk id="2" creationId="{23CD396D-CA7C-E117-18D5-9F228D596800}"/>
          </ac:spMkLst>
        </pc:spChg>
        <pc:spChg chg="del mod">
          <ac:chgData name="JFTC | PAPANIKOLAOU Ioannis" userId="15358476-624b-41b7-94a9-ef3337db5636" providerId="ADAL" clId="{81538333-D062-412B-A9B8-71BD3AF9534A}" dt="2026-05-11T07:27:22.254" v="3593" actId="478"/>
          <ac:spMkLst>
            <pc:docMk/>
            <pc:sldMk cId="3706182625" sldId="349"/>
            <ac:spMk id="3" creationId="{37C0E71D-797E-B599-2DF4-8B6A5C7556E3}"/>
          </ac:spMkLst>
        </pc:spChg>
        <pc:spChg chg="add del">
          <ac:chgData name="JFTC | PAPANIKOLAOU Ioannis" userId="15358476-624b-41b7-94a9-ef3337db5636" providerId="ADAL" clId="{81538333-D062-412B-A9B8-71BD3AF9534A}" dt="2026-05-11T07:27:22.254" v="3593" actId="478"/>
          <ac:spMkLst>
            <pc:docMk/>
            <pc:sldMk cId="3706182625" sldId="349"/>
            <ac:spMk id="4" creationId="{D6AB3A48-F026-0B1D-3330-8628D528A763}"/>
          </ac:spMkLst>
        </pc:spChg>
        <pc:spChg chg="add del mod">
          <ac:chgData name="JFTC | PAPANIKOLAOU Ioannis" userId="15358476-624b-41b7-94a9-ef3337db5636" providerId="ADAL" clId="{81538333-D062-412B-A9B8-71BD3AF9534A}" dt="2026-05-11T07:28:47.628" v="3602" actId="6549"/>
          <ac:spMkLst>
            <pc:docMk/>
            <pc:sldMk cId="3706182625" sldId="349"/>
            <ac:spMk id="5" creationId="{77FE4B5F-5462-3645-3931-FF30D4D3BAB1}"/>
          </ac:spMkLst>
        </pc:spChg>
        <pc:spChg chg="add mod">
          <ac:chgData name="JFTC | PAPANIKOLAOU Ioannis" userId="15358476-624b-41b7-94a9-ef3337db5636" providerId="ADAL" clId="{81538333-D062-412B-A9B8-71BD3AF9534A}" dt="2026-05-11T07:27:38.955" v="3595"/>
          <ac:spMkLst>
            <pc:docMk/>
            <pc:sldMk cId="3706182625" sldId="349"/>
            <ac:spMk id="6" creationId="{E0FB2763-5D0A-E7E3-E6ED-5CD59204FE6E}"/>
          </ac:spMkLst>
        </pc:spChg>
      </pc:sldChg>
      <pc:sldChg chg="addSp delSp modSp mod modNotesTx">
        <pc:chgData name="JFTC | PAPANIKOLAOU Ioannis" userId="15358476-624b-41b7-94a9-ef3337db5636" providerId="ADAL" clId="{81538333-D062-412B-A9B8-71BD3AF9534A}" dt="2026-05-11T08:27:46.929" v="4029"/>
        <pc:sldMkLst>
          <pc:docMk/>
          <pc:sldMk cId="2680951286" sldId="350"/>
        </pc:sldMkLst>
        <pc:spChg chg="add mod">
          <ac:chgData name="JFTC | PAPANIKOLAOU Ioannis" userId="15358476-624b-41b7-94a9-ef3337db5636" providerId="ADAL" clId="{81538333-D062-412B-A9B8-71BD3AF9534A}" dt="2026-05-11T08:27:46.929" v="4029"/>
          <ac:spMkLst>
            <pc:docMk/>
            <pc:sldMk cId="2680951286" sldId="350"/>
            <ac:spMk id="6" creationId="{0074800C-F5EC-1CB7-A10D-E0DE310561F1}"/>
          </ac:spMkLst>
        </pc:spChg>
        <pc:spChg chg="add mod">
          <ac:chgData name="JFTC | PAPANIKOLAOU Ioannis" userId="15358476-624b-41b7-94a9-ef3337db5636" providerId="ADAL" clId="{81538333-D062-412B-A9B8-71BD3AF9534A}" dt="2026-05-11T08:15:54.233" v="3925" actId="6549"/>
          <ac:spMkLst>
            <pc:docMk/>
            <pc:sldMk cId="2680951286" sldId="350"/>
            <ac:spMk id="8" creationId="{245483F9-B148-777A-1C1C-962CA5CA575B}"/>
          </ac:spMkLst>
        </pc:spChg>
        <pc:graphicFrameChg chg="add mod ord modGraphic">
          <ac:chgData name="JFTC | PAPANIKOLAOU Ioannis" userId="15358476-624b-41b7-94a9-ef3337db5636" providerId="ADAL" clId="{81538333-D062-412B-A9B8-71BD3AF9534A}" dt="2026-05-11T05:50:53.153" v="3528" actId="20577"/>
          <ac:graphicFrameMkLst>
            <pc:docMk/>
            <pc:sldMk cId="2680951286" sldId="350"/>
            <ac:graphicFrameMk id="5" creationId="{82EB591D-9A78-EAF3-5532-45FF6BAA1707}"/>
          </ac:graphicFrameMkLst>
        </pc:graphicFrameChg>
      </pc:sldChg>
      <pc:sldChg chg="addSp delSp modSp mod">
        <pc:chgData name="JFTC | PAPANIKOLAOU Ioannis" userId="15358476-624b-41b7-94a9-ef3337db5636" providerId="ADAL" clId="{81538333-D062-412B-A9B8-71BD3AF9534A}" dt="2026-05-11T08:25:30.707" v="4023" actId="108"/>
        <pc:sldMkLst>
          <pc:docMk/>
          <pc:sldMk cId="3259435185" sldId="351"/>
        </pc:sldMkLst>
        <pc:spChg chg="mod">
          <ac:chgData name="JFTC | PAPANIKOLAOU Ioannis" userId="15358476-624b-41b7-94a9-ef3337db5636" providerId="ADAL" clId="{81538333-D062-412B-A9B8-71BD3AF9534A}" dt="2026-05-11T08:25:30.707" v="4023" actId="108"/>
          <ac:spMkLst>
            <pc:docMk/>
            <pc:sldMk cId="3259435185" sldId="351"/>
            <ac:spMk id="3" creationId="{953C5A00-83D2-AF66-839B-FB9B5DA0691B}"/>
          </ac:spMkLst>
        </pc:spChg>
        <pc:spChg chg="mod topLvl">
          <ac:chgData name="JFTC | PAPANIKOLAOU Ioannis" userId="15358476-624b-41b7-94a9-ef3337db5636" providerId="ADAL" clId="{81538333-D062-412B-A9B8-71BD3AF9534A}" dt="2026-05-05T10:35:09.903" v="633" actId="165"/>
          <ac:spMkLst>
            <pc:docMk/>
            <pc:sldMk cId="3259435185" sldId="351"/>
            <ac:spMk id="11" creationId="{07D4F85A-2470-AE44-1A83-38F02CFB4E6E}"/>
          </ac:spMkLst>
        </pc:spChg>
        <pc:spChg chg="mod topLvl">
          <ac:chgData name="JFTC | PAPANIKOLAOU Ioannis" userId="15358476-624b-41b7-94a9-ef3337db5636" providerId="ADAL" clId="{81538333-D062-412B-A9B8-71BD3AF9534A}" dt="2026-05-05T10:35:01.528" v="630" actId="165"/>
          <ac:spMkLst>
            <pc:docMk/>
            <pc:sldMk cId="3259435185" sldId="351"/>
            <ac:spMk id="14" creationId="{85CEFE4C-E778-4FA3-6F69-341C26871E95}"/>
          </ac:spMkLst>
        </pc:spChg>
        <pc:spChg chg="mod topLvl">
          <ac:chgData name="JFTC | PAPANIKOLAOU Ioannis" userId="15358476-624b-41b7-94a9-ef3337db5636" providerId="ADAL" clId="{81538333-D062-412B-A9B8-71BD3AF9534A}" dt="2026-05-05T10:29:55.900" v="628" actId="165"/>
          <ac:spMkLst>
            <pc:docMk/>
            <pc:sldMk cId="3259435185" sldId="351"/>
            <ac:spMk id="17" creationId="{CAE40420-FD55-1978-A9FC-EFA4B2DEA9F9}"/>
          </ac:spMkLst>
        </pc:spChg>
        <pc:spChg chg="mod topLvl">
          <ac:chgData name="JFTC | PAPANIKOLAOU Ioannis" userId="15358476-624b-41b7-94a9-ef3337db5636" providerId="ADAL" clId="{81538333-D062-412B-A9B8-71BD3AF9534A}" dt="2026-05-05T10:38:47.700" v="643" actId="165"/>
          <ac:spMkLst>
            <pc:docMk/>
            <pc:sldMk cId="3259435185" sldId="351"/>
            <ac:spMk id="31" creationId="{8C55BED8-6A8E-0334-F2AF-4D1A8312D9FC}"/>
          </ac:spMkLst>
        </pc:spChg>
        <pc:picChg chg="mod topLvl">
          <ac:chgData name="JFTC | PAPANIKOLAOU Ioannis" userId="15358476-624b-41b7-94a9-ef3337db5636" providerId="ADAL" clId="{81538333-D062-412B-A9B8-71BD3AF9534A}" dt="2026-05-05T10:39:11.263" v="644" actId="14826"/>
          <ac:picMkLst>
            <pc:docMk/>
            <pc:sldMk cId="3259435185" sldId="351"/>
            <ac:picMk id="2" creationId="{F752D22C-D841-26B5-0AEB-1D8EFD42C7C2}"/>
          </ac:picMkLst>
        </pc:picChg>
        <pc:picChg chg="add del mod topLvl">
          <ac:chgData name="JFTC | PAPANIKOLAOU Ioannis" userId="15358476-624b-41b7-94a9-ef3337db5636" providerId="ADAL" clId="{81538333-D062-412B-A9B8-71BD3AF9534A}" dt="2026-05-05T10:35:05.169" v="632" actId="478"/>
          <ac:picMkLst>
            <pc:docMk/>
            <pc:sldMk cId="3259435185" sldId="351"/>
            <ac:picMk id="13" creationId="{9D3A03CC-C8AD-81D9-AEDC-320B11851FD4}"/>
          </ac:picMkLst>
        </pc:picChg>
        <pc:picChg chg="mod topLvl">
          <ac:chgData name="JFTC | PAPANIKOLAOU Ioannis" userId="15358476-624b-41b7-94a9-ef3337db5636" providerId="ADAL" clId="{81538333-D062-412B-A9B8-71BD3AF9534A}" dt="2026-05-05T10:30:14.815" v="629" actId="14826"/>
          <ac:picMkLst>
            <pc:docMk/>
            <pc:sldMk cId="3259435185" sldId="351"/>
            <ac:picMk id="16" creationId="{3EF4B878-05CB-9B6D-3D0D-2A0F2D6FE4FC}"/>
          </ac:picMkLst>
        </pc:picChg>
        <pc:picChg chg="add mod">
          <ac:chgData name="JFTC | PAPANIKOLAOU Ioannis" userId="15358476-624b-41b7-94a9-ef3337db5636" providerId="ADAL" clId="{81538333-D062-412B-A9B8-71BD3AF9534A}" dt="2026-05-05T10:21:01.560" v="532" actId="1076"/>
          <ac:picMkLst>
            <pc:docMk/>
            <pc:sldMk cId="3259435185" sldId="351"/>
            <ac:picMk id="18" creationId="{2D7A4B43-1AF6-82D7-AC26-BF76C21D606D}"/>
          </ac:picMkLst>
        </pc:picChg>
        <pc:picChg chg="add mod">
          <ac:chgData name="JFTC | PAPANIKOLAOU Ioannis" userId="15358476-624b-41b7-94a9-ef3337db5636" providerId="ADAL" clId="{81538333-D062-412B-A9B8-71BD3AF9534A}" dt="2026-05-05T10:21:43.809" v="536" actId="1076"/>
          <ac:picMkLst>
            <pc:docMk/>
            <pc:sldMk cId="3259435185" sldId="351"/>
            <ac:picMk id="19" creationId="{C0F76F7F-4EB1-DEBA-AB52-EA97737B7BAA}"/>
          </ac:picMkLst>
        </pc:picChg>
        <pc:picChg chg="add mod modCrop">
          <ac:chgData name="JFTC | PAPANIKOLAOU Ioannis" userId="15358476-624b-41b7-94a9-ef3337db5636" providerId="ADAL" clId="{81538333-D062-412B-A9B8-71BD3AF9534A}" dt="2026-05-05T10:39:18.905" v="645" actId="1076"/>
          <ac:picMkLst>
            <pc:docMk/>
            <pc:sldMk cId="3259435185" sldId="351"/>
            <ac:picMk id="23" creationId="{3269ED0B-E528-1451-303A-8848203A50B9}"/>
          </ac:picMkLst>
        </pc:picChg>
        <pc:picChg chg="add mod">
          <ac:chgData name="JFTC | PAPANIKOLAOU Ioannis" userId="15358476-624b-41b7-94a9-ef3337db5636" providerId="ADAL" clId="{81538333-D062-412B-A9B8-71BD3AF9534A}" dt="2026-05-05T10:58:04.388" v="892"/>
          <ac:picMkLst>
            <pc:docMk/>
            <pc:sldMk cId="3259435185" sldId="351"/>
            <ac:picMk id="25" creationId="{1220E9E0-B352-047D-C53C-1C6E56A8AD61}"/>
          </ac:picMkLst>
        </pc:picChg>
        <pc:picChg chg="add mod">
          <ac:chgData name="JFTC | PAPANIKOLAOU Ioannis" userId="15358476-624b-41b7-94a9-ef3337db5636" providerId="ADAL" clId="{81538333-D062-412B-A9B8-71BD3AF9534A}" dt="2026-05-05T10:35:35.950" v="642" actId="14100"/>
          <ac:picMkLst>
            <pc:docMk/>
            <pc:sldMk cId="3259435185" sldId="351"/>
            <ac:picMk id="1026" creationId="{E7DD1F51-3933-DC6A-D884-56E53D705D77}"/>
          </ac:picMkLst>
        </pc:picChg>
      </pc:sldChg>
      <pc:sldChg chg="addSp delSp modSp add mod">
        <pc:chgData name="JFTC | PAPANIKOLAOU Ioannis" userId="15358476-624b-41b7-94a9-ef3337db5636" providerId="ADAL" clId="{81538333-D062-412B-A9B8-71BD3AF9534A}" dt="2026-05-11T05:48:22.415" v="3514" actId="1076"/>
        <pc:sldMkLst>
          <pc:docMk/>
          <pc:sldMk cId="3612488034" sldId="937"/>
        </pc:sldMkLst>
        <pc:spChg chg="mod">
          <ac:chgData name="JFTC | PAPANIKOLAOU Ioannis" userId="15358476-624b-41b7-94a9-ef3337db5636" providerId="ADAL" clId="{81538333-D062-412B-A9B8-71BD3AF9534A}" dt="2026-05-05T12:42:12.855" v="930" actId="1076"/>
          <ac:spMkLst>
            <pc:docMk/>
            <pc:sldMk cId="3612488034" sldId="937"/>
            <ac:spMk id="7" creationId="{4DECB272-018C-5DD6-1D58-93AA12DBB05E}"/>
          </ac:spMkLst>
        </pc:spChg>
        <pc:picChg chg="add mod">
          <ac:chgData name="JFTC | PAPANIKOLAOU Ioannis" userId="15358476-624b-41b7-94a9-ef3337db5636" providerId="ADAL" clId="{81538333-D062-412B-A9B8-71BD3AF9534A}" dt="2026-05-05T12:44:01.385" v="948" actId="1076"/>
          <ac:picMkLst>
            <pc:docMk/>
            <pc:sldMk cId="3612488034" sldId="937"/>
            <ac:picMk id="4" creationId="{301DA96D-2A05-4866-266C-A02FEDB6A081}"/>
          </ac:picMkLst>
        </pc:picChg>
        <pc:picChg chg="add mod">
          <ac:chgData name="JFTC | PAPANIKOLAOU Ioannis" userId="15358476-624b-41b7-94a9-ef3337db5636" providerId="ADAL" clId="{81538333-D062-412B-A9B8-71BD3AF9534A}" dt="2026-05-11T05:48:22.415" v="3514" actId="1076"/>
          <ac:picMkLst>
            <pc:docMk/>
            <pc:sldMk cId="3612488034" sldId="937"/>
            <ac:picMk id="5" creationId="{1E11A829-42E5-9B6F-52BE-42E686AE1424}"/>
          </ac:picMkLst>
        </pc:picChg>
      </pc:sldChg>
      <pc:sldChg chg="addSp delSp modSp add mod">
        <pc:chgData name="JFTC | PAPANIKOLAOU Ioannis" userId="15358476-624b-41b7-94a9-ef3337db5636" providerId="ADAL" clId="{81538333-D062-412B-A9B8-71BD3AF9534A}" dt="2026-05-11T08:27:46.929" v="4029"/>
        <pc:sldMkLst>
          <pc:docMk/>
          <pc:sldMk cId="540092853" sldId="938"/>
        </pc:sldMkLst>
        <pc:spChg chg="add del mod">
          <ac:chgData name="JFTC | PAPANIKOLAOU Ioannis" userId="15358476-624b-41b7-94a9-ef3337db5636" providerId="ADAL" clId="{81538333-D062-412B-A9B8-71BD3AF9534A}" dt="2026-05-11T08:22:09.775" v="4001" actId="478"/>
          <ac:spMkLst>
            <pc:docMk/>
            <pc:sldMk cId="540092853" sldId="938"/>
            <ac:spMk id="2" creationId="{A0349B12-B150-171A-D9C8-DDA86D86AE68}"/>
          </ac:spMkLst>
        </pc:spChg>
        <pc:spChg chg="mod">
          <ac:chgData name="JFTC | PAPANIKOLAOU Ioannis" userId="15358476-624b-41b7-94a9-ef3337db5636" providerId="ADAL" clId="{81538333-D062-412B-A9B8-71BD3AF9534A}" dt="2026-05-11T08:22:33.936" v="4012" actId="1076"/>
          <ac:spMkLst>
            <pc:docMk/>
            <pc:sldMk cId="540092853" sldId="938"/>
            <ac:spMk id="3" creationId="{A35EF6B6-9B36-FDD5-1917-C0B694103DE2}"/>
          </ac:spMkLst>
        </pc:spChg>
        <pc:spChg chg="add mod">
          <ac:chgData name="JFTC | PAPANIKOLAOU Ioannis" userId="15358476-624b-41b7-94a9-ef3337db5636" providerId="ADAL" clId="{81538333-D062-412B-A9B8-71BD3AF9534A}" dt="2026-05-11T08:27:46.929" v="4029"/>
          <ac:spMkLst>
            <pc:docMk/>
            <pc:sldMk cId="540092853" sldId="938"/>
            <ac:spMk id="4" creationId="{80AA25B4-256D-2A2D-D887-104C854FF103}"/>
          </ac:spMkLst>
        </pc:spChg>
        <pc:spChg chg="add del mod">
          <ac:chgData name="JFTC | PAPANIKOLAOU Ioannis" userId="15358476-624b-41b7-94a9-ef3337db5636" providerId="ADAL" clId="{81538333-D062-412B-A9B8-71BD3AF9534A}" dt="2026-05-11T08:22:07.890" v="4000" actId="478"/>
          <ac:spMkLst>
            <pc:docMk/>
            <pc:sldMk cId="540092853" sldId="938"/>
            <ac:spMk id="6" creationId="{ECFDE0DF-8D60-1F5D-D632-2E99D0B73C4F}"/>
          </ac:spMkLst>
        </pc:spChg>
        <pc:spChg chg="add mod">
          <ac:chgData name="JFTC | PAPANIKOLAOU Ioannis" userId="15358476-624b-41b7-94a9-ef3337db5636" providerId="ADAL" clId="{81538333-D062-412B-A9B8-71BD3AF9534A}" dt="2026-05-11T08:22:05.325" v="3999"/>
          <ac:spMkLst>
            <pc:docMk/>
            <pc:sldMk cId="540092853" sldId="938"/>
            <ac:spMk id="7" creationId="{F15FA6E5-849D-B3D3-4198-2E795FFA4EDA}"/>
          </ac:spMkLst>
        </pc:spChg>
        <pc:spChg chg="add del mod">
          <ac:chgData name="JFTC | PAPANIKOLAOU Ioannis" userId="15358476-624b-41b7-94a9-ef3337db5636" providerId="ADAL" clId="{81538333-D062-412B-A9B8-71BD3AF9534A}" dt="2026-05-11T08:22:15.549" v="4005" actId="478"/>
          <ac:spMkLst>
            <pc:docMk/>
            <pc:sldMk cId="540092853" sldId="938"/>
            <ac:spMk id="9" creationId="{D6DF2807-4AFF-269D-26EE-F1890D4957A6}"/>
          </ac:spMkLst>
        </pc:spChg>
        <pc:spChg chg="add mod">
          <ac:chgData name="JFTC | PAPANIKOLAOU Ioannis" userId="15358476-624b-41b7-94a9-ef3337db5636" providerId="ADAL" clId="{81538333-D062-412B-A9B8-71BD3AF9534A}" dt="2026-05-11T08:22:37.325" v="4013" actId="1076"/>
          <ac:spMkLst>
            <pc:docMk/>
            <pc:sldMk cId="540092853" sldId="938"/>
            <ac:spMk id="10" creationId="{F8876827-AB9E-8C32-A3AA-40EC550554C0}"/>
          </ac:spMkLst>
        </pc:spChg>
      </pc:sldChg>
      <pc:sldChg chg="addSp delSp modSp add mod ord">
        <pc:chgData name="JFTC | PAPANIKOLAOU Ioannis" userId="15358476-624b-41b7-94a9-ef3337db5636" providerId="ADAL" clId="{81538333-D062-412B-A9B8-71BD3AF9534A}" dt="2026-05-11T08:27:46.929" v="4029"/>
        <pc:sldMkLst>
          <pc:docMk/>
          <pc:sldMk cId="4094629678" sldId="939"/>
        </pc:sldMkLst>
        <pc:spChg chg="mod">
          <ac:chgData name="JFTC | PAPANIKOLAOU Ioannis" userId="15358476-624b-41b7-94a9-ef3337db5636" providerId="ADAL" clId="{81538333-D062-412B-A9B8-71BD3AF9534A}" dt="2026-05-06T08:03:34.028" v="2158" actId="1076"/>
          <ac:spMkLst>
            <pc:docMk/>
            <pc:sldMk cId="4094629678" sldId="939"/>
            <ac:spMk id="2" creationId="{87DCFB82-B043-5332-F1E2-A07A24DBADB3}"/>
          </ac:spMkLst>
        </pc:spChg>
        <pc:spChg chg="add mod">
          <ac:chgData name="JFTC | PAPANIKOLAOU Ioannis" userId="15358476-624b-41b7-94a9-ef3337db5636" providerId="ADAL" clId="{81538333-D062-412B-A9B8-71BD3AF9534A}" dt="2026-05-11T08:27:46.929" v="4029"/>
          <ac:spMkLst>
            <pc:docMk/>
            <pc:sldMk cId="4094629678" sldId="939"/>
            <ac:spMk id="3" creationId="{9A18CEE5-5E66-E905-74C3-486AEDB60B53}"/>
          </ac:spMkLst>
        </pc:spChg>
        <pc:graphicFrameChg chg="mod modGraphic">
          <ac:chgData name="JFTC | PAPANIKOLAOU Ioannis" userId="15358476-624b-41b7-94a9-ef3337db5636" providerId="ADAL" clId="{81538333-D062-412B-A9B8-71BD3AF9534A}" dt="2026-05-11T07:08:18.258" v="3531" actId="20577"/>
          <ac:graphicFrameMkLst>
            <pc:docMk/>
            <pc:sldMk cId="4094629678" sldId="939"/>
            <ac:graphicFrameMk id="15" creationId="{3EE8CA73-FC2B-12F2-8710-6A51AB7C6F3F}"/>
          </ac:graphicFrameMkLst>
        </pc:graphicFrameChg>
      </pc:sldChg>
      <pc:sldChg chg="addSp delSp modSp add mod">
        <pc:chgData name="JFTC | PAPANIKOLAOU Ioannis" userId="15358476-624b-41b7-94a9-ef3337db5636" providerId="ADAL" clId="{81538333-D062-412B-A9B8-71BD3AF9534A}" dt="2026-05-11T08:31:39.144" v="4031" actId="20577"/>
        <pc:sldMkLst>
          <pc:docMk/>
          <pc:sldMk cId="1250091565" sldId="940"/>
        </pc:sldMkLst>
        <pc:spChg chg="add mod">
          <ac:chgData name="JFTC | PAPANIKOLAOU Ioannis" userId="15358476-624b-41b7-94a9-ef3337db5636" providerId="ADAL" clId="{81538333-D062-412B-A9B8-71BD3AF9534A}" dt="2026-05-11T08:16:58.622" v="3970" actId="6549"/>
          <ac:spMkLst>
            <pc:docMk/>
            <pc:sldMk cId="1250091565" sldId="940"/>
            <ac:spMk id="3" creationId="{CFF723FF-2610-0BB9-9A8C-8B8CC97D6566}"/>
          </ac:spMkLst>
        </pc:spChg>
        <pc:spChg chg="mod">
          <ac:chgData name="JFTC | PAPANIKOLAOU Ioannis" userId="15358476-624b-41b7-94a9-ef3337db5636" providerId="ADAL" clId="{81538333-D062-412B-A9B8-71BD3AF9534A}" dt="2026-05-11T08:27:46.929" v="4029"/>
          <ac:spMkLst>
            <pc:docMk/>
            <pc:sldMk cId="1250091565" sldId="940"/>
            <ac:spMk id="6" creationId="{DAF8EA0E-FA45-E902-BD92-3EBBC1B80B9A}"/>
          </ac:spMkLst>
        </pc:spChg>
        <pc:graphicFrameChg chg="mod modGraphic">
          <ac:chgData name="JFTC | PAPANIKOLAOU Ioannis" userId="15358476-624b-41b7-94a9-ef3337db5636" providerId="ADAL" clId="{81538333-D062-412B-A9B8-71BD3AF9534A}" dt="2026-05-11T08:31:39.144" v="4031" actId="20577"/>
          <ac:graphicFrameMkLst>
            <pc:docMk/>
            <pc:sldMk cId="1250091565" sldId="940"/>
            <ac:graphicFrameMk id="5" creationId="{4C3C77EC-269C-F795-19A6-2CEF148006C8}"/>
          </ac:graphicFrameMkLst>
        </pc:graphicFrameChg>
      </pc:sldChg>
      <pc:sldChg chg="addSp delSp modSp add mod modNotesTx">
        <pc:chgData name="JFTC | PAPANIKOLAOU Ioannis" userId="15358476-624b-41b7-94a9-ef3337db5636" providerId="ADAL" clId="{81538333-D062-412B-A9B8-71BD3AF9534A}" dt="2026-05-11T08:27:46.929" v="4029"/>
        <pc:sldMkLst>
          <pc:docMk/>
          <pc:sldMk cId="1211646345" sldId="941"/>
        </pc:sldMkLst>
        <pc:spChg chg="add mod">
          <ac:chgData name="JFTC | PAPANIKOLAOU Ioannis" userId="15358476-624b-41b7-94a9-ef3337db5636" providerId="ADAL" clId="{81538333-D062-412B-A9B8-71BD3AF9534A}" dt="2026-05-11T08:17:06.573" v="3972"/>
          <ac:spMkLst>
            <pc:docMk/>
            <pc:sldMk cId="1211646345" sldId="941"/>
            <ac:spMk id="2" creationId="{9101BB9F-DDAA-A75A-4F09-79EE2676220D}"/>
          </ac:spMkLst>
        </pc:spChg>
        <pc:spChg chg="del">
          <ac:chgData name="JFTC | PAPANIKOLAOU Ioannis" userId="15358476-624b-41b7-94a9-ef3337db5636" providerId="ADAL" clId="{81538333-D062-412B-A9B8-71BD3AF9534A}" dt="2026-05-11T08:17:06.203" v="3971" actId="478"/>
          <ac:spMkLst>
            <pc:docMk/>
            <pc:sldMk cId="1211646345" sldId="941"/>
            <ac:spMk id="3" creationId="{B9E5AC04-7B8E-6981-EF94-1AD158C19676}"/>
          </ac:spMkLst>
        </pc:spChg>
        <pc:spChg chg="mod">
          <ac:chgData name="JFTC | PAPANIKOLAOU Ioannis" userId="15358476-624b-41b7-94a9-ef3337db5636" providerId="ADAL" clId="{81538333-D062-412B-A9B8-71BD3AF9534A}" dt="2026-05-11T08:27:46.929" v="4029"/>
          <ac:spMkLst>
            <pc:docMk/>
            <pc:sldMk cId="1211646345" sldId="941"/>
            <ac:spMk id="6" creationId="{B7C669CA-8112-B050-5E3F-C1DB15E8A8F9}"/>
          </ac:spMkLst>
        </pc:spChg>
        <pc:graphicFrameChg chg="mod modGraphic">
          <ac:chgData name="JFTC | PAPANIKOLAOU Ioannis" userId="15358476-624b-41b7-94a9-ef3337db5636" providerId="ADAL" clId="{81538333-D062-412B-A9B8-71BD3AF9534A}" dt="2026-05-11T08:17:09.357" v="3973" actId="1076"/>
          <ac:graphicFrameMkLst>
            <pc:docMk/>
            <pc:sldMk cId="1211646345" sldId="941"/>
            <ac:graphicFrameMk id="5" creationId="{2B75C86C-5603-4F5B-C770-E0E5306690DF}"/>
          </ac:graphicFrameMkLst>
        </pc:graphicFrameChg>
      </pc:sldChg>
      <pc:sldChg chg="addSp delSp modSp add mod">
        <pc:chgData name="JFTC | PAPANIKOLAOU Ioannis" userId="15358476-624b-41b7-94a9-ef3337db5636" providerId="ADAL" clId="{81538333-D062-412B-A9B8-71BD3AF9534A}" dt="2026-05-11T08:27:46.929" v="4029"/>
        <pc:sldMkLst>
          <pc:docMk/>
          <pc:sldMk cId="4173349965" sldId="942"/>
        </pc:sldMkLst>
        <pc:spChg chg="add mod">
          <ac:chgData name="JFTC | PAPANIKOLAOU Ioannis" userId="15358476-624b-41b7-94a9-ef3337db5636" providerId="ADAL" clId="{81538333-D062-412B-A9B8-71BD3AF9534A}" dt="2026-05-11T08:16:03.669" v="3927"/>
          <ac:spMkLst>
            <pc:docMk/>
            <pc:sldMk cId="4173349965" sldId="942"/>
            <ac:spMk id="2" creationId="{C74CF1CC-1750-F837-0A1B-8240FA508900}"/>
          </ac:spMkLst>
        </pc:spChg>
        <pc:spChg chg="mod">
          <ac:chgData name="JFTC | PAPANIKOLAOU Ioannis" userId="15358476-624b-41b7-94a9-ef3337db5636" providerId="ADAL" clId="{81538333-D062-412B-A9B8-71BD3AF9534A}" dt="2026-05-11T08:27:46.929" v="4029"/>
          <ac:spMkLst>
            <pc:docMk/>
            <pc:sldMk cId="4173349965" sldId="942"/>
            <ac:spMk id="6" creationId="{99C4362B-160C-F201-B2C1-A8E59578DEC2}"/>
          </ac:spMkLst>
        </pc:spChg>
        <pc:spChg chg="del">
          <ac:chgData name="JFTC | PAPANIKOLAOU Ioannis" userId="15358476-624b-41b7-94a9-ef3337db5636" providerId="ADAL" clId="{81538333-D062-412B-A9B8-71BD3AF9534A}" dt="2026-05-11T08:16:03.259" v="3926" actId="478"/>
          <ac:spMkLst>
            <pc:docMk/>
            <pc:sldMk cId="4173349965" sldId="942"/>
            <ac:spMk id="8" creationId="{F694B11E-7716-B631-332A-DA36BD6850C6}"/>
          </ac:spMkLst>
        </pc:spChg>
        <pc:graphicFrameChg chg="mod modGraphic">
          <ac:chgData name="JFTC | PAPANIKOLAOU Ioannis" userId="15358476-624b-41b7-94a9-ef3337db5636" providerId="ADAL" clId="{81538333-D062-412B-A9B8-71BD3AF9534A}" dt="2026-05-07T09:01:03.872" v="3504" actId="123"/>
          <ac:graphicFrameMkLst>
            <pc:docMk/>
            <pc:sldMk cId="4173349965" sldId="942"/>
            <ac:graphicFrameMk id="5" creationId="{3648C4A5-02E0-16C1-1AAB-3F3158D4F5C1}"/>
          </ac:graphicFrameMkLst>
        </pc:graphicFrameChg>
      </pc:sldChg>
      <pc:sldChg chg="addSp delSp modSp add mod">
        <pc:chgData name="JFTC | PAPANIKOLAOU Ioannis" userId="15358476-624b-41b7-94a9-ef3337db5636" providerId="ADAL" clId="{81538333-D062-412B-A9B8-71BD3AF9534A}" dt="2026-05-11T08:27:46.929" v="4029"/>
        <pc:sldMkLst>
          <pc:docMk/>
          <pc:sldMk cId="4038142338" sldId="944"/>
        </pc:sldMkLst>
        <pc:spChg chg="add mod">
          <ac:chgData name="JFTC | PAPANIKOLAOU Ioannis" userId="15358476-624b-41b7-94a9-ef3337db5636" providerId="ADAL" clId="{81538333-D062-412B-A9B8-71BD3AF9534A}" dt="2026-05-11T08:17:19.372" v="3978" actId="1076"/>
          <ac:spMkLst>
            <pc:docMk/>
            <pc:sldMk cId="4038142338" sldId="944"/>
            <ac:spMk id="2" creationId="{90D210A2-3ABF-F8BC-F748-8276D6081185}"/>
          </ac:spMkLst>
        </pc:spChg>
        <pc:spChg chg="del mod">
          <ac:chgData name="JFTC | PAPANIKOLAOU Ioannis" userId="15358476-624b-41b7-94a9-ef3337db5636" providerId="ADAL" clId="{81538333-D062-412B-A9B8-71BD3AF9534A}" dt="2026-05-11T08:17:16.202" v="3976" actId="478"/>
          <ac:spMkLst>
            <pc:docMk/>
            <pc:sldMk cId="4038142338" sldId="944"/>
            <ac:spMk id="3" creationId="{237D8427-8D6A-79E8-3D43-F296B087ECD4}"/>
          </ac:spMkLst>
        </pc:spChg>
        <pc:spChg chg="mod">
          <ac:chgData name="JFTC | PAPANIKOLAOU Ioannis" userId="15358476-624b-41b7-94a9-ef3337db5636" providerId="ADAL" clId="{81538333-D062-412B-A9B8-71BD3AF9534A}" dt="2026-05-11T08:27:46.929" v="4029"/>
          <ac:spMkLst>
            <pc:docMk/>
            <pc:sldMk cId="4038142338" sldId="944"/>
            <ac:spMk id="6" creationId="{F2587017-383F-C08F-5085-53DE2E99CF5D}"/>
          </ac:spMkLst>
        </pc:spChg>
        <pc:graphicFrameChg chg="mod modGraphic">
          <ac:chgData name="JFTC | PAPANIKOLAOU Ioannis" userId="15358476-624b-41b7-94a9-ef3337db5636" providerId="ADAL" clId="{81538333-D062-412B-A9B8-71BD3AF9534A}" dt="2026-05-11T08:17:14.122" v="3974" actId="1076"/>
          <ac:graphicFrameMkLst>
            <pc:docMk/>
            <pc:sldMk cId="4038142338" sldId="944"/>
            <ac:graphicFrameMk id="5" creationId="{CEBD9CD2-83B9-C2E5-7798-9C65F4232A73}"/>
          </ac:graphicFrameMkLst>
        </pc:graphicFrameChg>
      </pc:sldChg>
      <pc:sldChg chg="addSp delSp modSp add del mod ord">
        <pc:chgData name="JFTC | PAPANIKOLAOU Ioannis" userId="15358476-624b-41b7-94a9-ef3337db5636" providerId="ADAL" clId="{81538333-D062-412B-A9B8-71BD3AF9534A}" dt="2026-05-11T08:08:53.574" v="3744" actId="47"/>
        <pc:sldMkLst>
          <pc:docMk/>
          <pc:sldMk cId="3070668527" sldId="945"/>
        </pc:sldMkLst>
        <pc:spChg chg="add del mod">
          <ac:chgData name="JFTC | PAPANIKOLAOU Ioannis" userId="15358476-624b-41b7-94a9-ef3337db5636" providerId="ADAL" clId="{81538333-D062-412B-A9B8-71BD3AF9534A}" dt="2026-05-11T08:08:41.627" v="3742" actId="478"/>
          <ac:spMkLst>
            <pc:docMk/>
            <pc:sldMk cId="3070668527" sldId="945"/>
            <ac:spMk id="4" creationId="{FDF04AA0-1BDE-706C-0947-E0C1AB7B5270}"/>
          </ac:spMkLst>
        </pc:spChg>
        <pc:spChg chg="mod">
          <ac:chgData name="JFTC | PAPANIKOLAOU Ioannis" userId="15358476-624b-41b7-94a9-ef3337db5636" providerId="ADAL" clId="{81538333-D062-412B-A9B8-71BD3AF9534A}" dt="2026-05-11T08:07:56.245" v="3716" actId="1076"/>
          <ac:spMkLst>
            <pc:docMk/>
            <pc:sldMk cId="3070668527" sldId="945"/>
            <ac:spMk id="218" creationId="{A84E6EAE-069B-5701-82E0-ECDBC07B6399}"/>
          </ac:spMkLst>
        </pc:spChg>
        <pc:graphicFrameChg chg="del mod modGraphic">
          <ac:chgData name="JFTC | PAPANIKOLAOU Ioannis" userId="15358476-624b-41b7-94a9-ef3337db5636" providerId="ADAL" clId="{81538333-D062-412B-A9B8-71BD3AF9534A}" dt="2026-05-11T08:07:42.557" v="3714" actId="478"/>
          <ac:graphicFrameMkLst>
            <pc:docMk/>
            <pc:sldMk cId="3070668527" sldId="945"/>
            <ac:graphicFrameMk id="2" creationId="{CA3909FF-EB06-4ADF-4A1B-2D467FCEEBDE}"/>
          </ac:graphicFrameMkLst>
        </pc:graphicFrameChg>
      </pc:sldChg>
      <pc:sldChg chg="modSp add ord">
        <pc:chgData name="JFTC | PAPANIKOLAOU Ioannis" userId="15358476-624b-41b7-94a9-ef3337db5636" providerId="ADAL" clId="{81538333-D062-412B-A9B8-71BD3AF9534A}" dt="2026-05-11T08:27:46.929" v="4029"/>
        <pc:sldMkLst>
          <pc:docMk/>
          <pc:sldMk cId="2414878965" sldId="946"/>
        </pc:sldMkLst>
        <pc:spChg chg="mod">
          <ac:chgData name="JFTC | PAPANIKOLAOU Ioannis" userId="15358476-624b-41b7-94a9-ef3337db5636" providerId="ADAL" clId="{81538333-D062-412B-A9B8-71BD3AF9534A}" dt="2026-05-11T08:27:46.929" v="4029"/>
          <ac:spMkLst>
            <pc:docMk/>
            <pc:sldMk cId="2414878965" sldId="946"/>
            <ac:spMk id="3" creationId="{8A2E0AA9-718B-5A9B-2CEF-6722934931FD}"/>
          </ac:spMkLst>
        </pc:spChg>
      </pc:sldChg>
      <pc:sldChg chg="addSp modSp new mod">
        <pc:chgData name="JFTC | PAPANIKOLAOU Ioannis" userId="15358476-624b-41b7-94a9-ef3337db5636" providerId="ADAL" clId="{81538333-D062-412B-A9B8-71BD3AF9534A}" dt="2026-05-11T08:27:46.929" v="4029"/>
        <pc:sldMkLst>
          <pc:docMk/>
          <pc:sldMk cId="3566907681" sldId="947"/>
        </pc:sldMkLst>
        <pc:spChg chg="mod">
          <ac:chgData name="JFTC | PAPANIKOLAOU Ioannis" userId="15358476-624b-41b7-94a9-ef3337db5636" providerId="ADAL" clId="{81538333-D062-412B-A9B8-71BD3AF9534A}" dt="2026-05-11T08:09:09.865" v="3751" actId="1076"/>
          <ac:spMkLst>
            <pc:docMk/>
            <pc:sldMk cId="3566907681" sldId="947"/>
            <ac:spMk id="2" creationId="{86C75566-0C69-FCEE-F705-9FB3F25C7A01}"/>
          </ac:spMkLst>
        </pc:spChg>
        <pc:spChg chg="mod">
          <ac:chgData name="JFTC | PAPANIKOLAOU Ioannis" userId="15358476-624b-41b7-94a9-ef3337db5636" providerId="ADAL" clId="{81538333-D062-412B-A9B8-71BD3AF9534A}" dt="2026-05-11T08:13:38.428" v="3878" actId="20577"/>
          <ac:spMkLst>
            <pc:docMk/>
            <pc:sldMk cId="3566907681" sldId="947"/>
            <ac:spMk id="3" creationId="{B8C925F7-FD8A-6899-94CE-8CB9B3A44982}"/>
          </ac:spMkLst>
        </pc:spChg>
        <pc:spChg chg="mod">
          <ac:chgData name="JFTC | PAPANIKOLAOU Ioannis" userId="15358476-624b-41b7-94a9-ef3337db5636" providerId="ADAL" clId="{81538333-D062-412B-A9B8-71BD3AF9534A}" dt="2026-05-11T08:27:46.929" v="4029"/>
          <ac:spMkLst>
            <pc:docMk/>
            <pc:sldMk cId="3566907681" sldId="947"/>
            <ac:spMk id="4" creationId="{3BD70A12-FA72-B1EF-8891-DF61BD60BABF}"/>
          </ac:spMkLst>
        </pc:spChg>
        <pc:spChg chg="add">
          <ac:chgData name="JFTC | PAPANIKOLAOU Ioannis" userId="15358476-624b-41b7-94a9-ef3337db5636" providerId="ADAL" clId="{81538333-D062-412B-A9B8-71BD3AF9534A}" dt="2026-05-11T08:13:15.795" v="3873"/>
          <ac:spMkLst>
            <pc:docMk/>
            <pc:sldMk cId="3566907681" sldId="947"/>
            <ac:spMk id="5" creationId="{A91CCABC-720C-8AD4-03D9-6A093E3A7FF7}"/>
          </ac:spMkLst>
        </pc:spChg>
      </pc:sldChg>
      <pc:sldMasterChg chg="modSp modSldLayout">
        <pc:chgData name="JFTC | PAPANIKOLAOU Ioannis" userId="15358476-624b-41b7-94a9-ef3337db5636" providerId="ADAL" clId="{81538333-D062-412B-A9B8-71BD3AF9534A}" dt="2026-05-11T08:27:46.929" v="4029"/>
        <pc:sldMasterMkLst>
          <pc:docMk/>
          <pc:sldMasterMk cId="3471745152" sldId="2147483680"/>
        </pc:sldMasterMkLst>
        <pc:spChg chg="mod">
          <ac:chgData name="JFTC | PAPANIKOLAOU Ioannis" userId="15358476-624b-41b7-94a9-ef3337db5636" providerId="ADAL" clId="{81538333-D062-412B-A9B8-71BD3AF9534A}" dt="2026-05-11T08:27:46.929" v="4029"/>
          <ac:spMkLst>
            <pc:docMk/>
            <pc:sldMasterMk cId="3471745152" sldId="2147483680"/>
            <ac:spMk id="8" creationId="{3F18D5C7-803B-E84A-BEDB-AFCEC6FE9849}"/>
          </ac:spMkLst>
        </pc:spChg>
        <pc:sldLayoutChg chg="modSp">
          <pc:chgData name="JFTC | PAPANIKOLAOU Ioannis" userId="15358476-624b-41b7-94a9-ef3337db5636" providerId="ADAL" clId="{81538333-D062-412B-A9B8-71BD3AF9534A}" dt="2026-05-11T08:27:46.929" v="4029"/>
          <pc:sldLayoutMkLst>
            <pc:docMk/>
            <pc:sldMasterMk cId="3471745152" sldId="2147483680"/>
            <pc:sldLayoutMk cId="3043303574" sldId="2147483681"/>
          </pc:sldLayoutMkLst>
          <pc:spChg chg="mod">
            <ac:chgData name="JFTC | PAPANIKOLAOU Ioannis" userId="15358476-624b-41b7-94a9-ef3337db5636" providerId="ADAL" clId="{81538333-D062-412B-A9B8-71BD3AF9534A}" dt="2026-05-11T08:27:46.929" v="4029"/>
            <ac:spMkLst>
              <pc:docMk/>
              <pc:sldMasterMk cId="3471745152" sldId="2147483680"/>
              <pc:sldLayoutMk cId="3043303574" sldId="2147483681"/>
              <ac:spMk id="4" creationId="{EC65EAA0-D72E-2D55-969D-89D0034EBC36}"/>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1778205068" sldId="2147483682"/>
          </pc:sldLayoutMkLst>
          <pc:spChg chg="mod">
            <ac:chgData name="JFTC | PAPANIKOLAOU Ioannis" userId="15358476-624b-41b7-94a9-ef3337db5636" providerId="ADAL" clId="{81538333-D062-412B-A9B8-71BD3AF9534A}" dt="2026-05-11T08:27:46.929" v="4029"/>
            <ac:spMkLst>
              <pc:docMk/>
              <pc:sldMasterMk cId="3471745152" sldId="2147483680"/>
              <pc:sldLayoutMk cId="1778205068" sldId="2147483682"/>
              <ac:spMk id="7" creationId="{3F18D5C7-803B-E84A-BEDB-AFCEC6FE9849}"/>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1365682134" sldId="2147483683"/>
          </pc:sldLayoutMkLst>
          <pc:spChg chg="mod">
            <ac:chgData name="JFTC | PAPANIKOLAOU Ioannis" userId="15358476-624b-41b7-94a9-ef3337db5636" providerId="ADAL" clId="{81538333-D062-412B-A9B8-71BD3AF9534A}" dt="2026-05-11T08:27:46.929" v="4029"/>
            <ac:spMkLst>
              <pc:docMk/>
              <pc:sldMasterMk cId="3471745152" sldId="2147483680"/>
              <pc:sldLayoutMk cId="1365682134" sldId="2147483683"/>
              <ac:spMk id="2" creationId="{04BB9F18-8911-1481-1E7B-53D8ECB3D540}"/>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2752078046" sldId="2147483684"/>
          </pc:sldLayoutMkLst>
          <pc:spChg chg="mod">
            <ac:chgData name="JFTC | PAPANIKOLAOU Ioannis" userId="15358476-624b-41b7-94a9-ef3337db5636" providerId="ADAL" clId="{81538333-D062-412B-A9B8-71BD3AF9534A}" dt="2026-05-11T08:27:46.929" v="4029"/>
            <ac:spMkLst>
              <pc:docMk/>
              <pc:sldMasterMk cId="3471745152" sldId="2147483680"/>
              <pc:sldLayoutMk cId="2752078046" sldId="2147483684"/>
              <ac:spMk id="2" creationId="{909E2AC0-EC74-5D91-71AA-13D7FCFCA230}"/>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233429361" sldId="2147483685"/>
          </pc:sldLayoutMkLst>
          <pc:spChg chg="mod">
            <ac:chgData name="JFTC | PAPANIKOLAOU Ioannis" userId="15358476-624b-41b7-94a9-ef3337db5636" providerId="ADAL" clId="{81538333-D062-412B-A9B8-71BD3AF9534A}" dt="2026-05-11T08:27:46.929" v="4029"/>
            <ac:spMkLst>
              <pc:docMk/>
              <pc:sldMasterMk cId="3471745152" sldId="2147483680"/>
              <pc:sldLayoutMk cId="233429361" sldId="2147483685"/>
              <ac:spMk id="4" creationId="{EB3FC539-D305-D1E8-0402-C9D0D08B4F21}"/>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3138560719" sldId="2147483686"/>
          </pc:sldLayoutMkLst>
          <pc:spChg chg="mod">
            <ac:chgData name="JFTC | PAPANIKOLAOU Ioannis" userId="15358476-624b-41b7-94a9-ef3337db5636" providerId="ADAL" clId="{81538333-D062-412B-A9B8-71BD3AF9534A}" dt="2026-05-11T08:27:46.929" v="4029"/>
            <ac:spMkLst>
              <pc:docMk/>
              <pc:sldMasterMk cId="3471745152" sldId="2147483680"/>
              <pc:sldLayoutMk cId="3138560719" sldId="2147483686"/>
              <ac:spMk id="5" creationId="{55C527E7-00EE-13F5-4863-01344CCF9CF3}"/>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3394631548" sldId="2147483687"/>
          </pc:sldLayoutMkLst>
          <pc:spChg chg="mod">
            <ac:chgData name="JFTC | PAPANIKOLAOU Ioannis" userId="15358476-624b-41b7-94a9-ef3337db5636" providerId="ADAL" clId="{81538333-D062-412B-A9B8-71BD3AF9534A}" dt="2026-05-11T08:27:46.929" v="4029"/>
            <ac:spMkLst>
              <pc:docMk/>
              <pc:sldMasterMk cId="3471745152" sldId="2147483680"/>
              <pc:sldLayoutMk cId="3394631548" sldId="2147483687"/>
              <ac:spMk id="2" creationId="{5B9308DE-4C46-79C2-BB39-3A7F4EE29B8B}"/>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1548474634" sldId="2147483688"/>
          </pc:sldLayoutMkLst>
          <pc:spChg chg="mod">
            <ac:chgData name="JFTC | PAPANIKOLAOU Ioannis" userId="15358476-624b-41b7-94a9-ef3337db5636" providerId="ADAL" clId="{81538333-D062-412B-A9B8-71BD3AF9534A}" dt="2026-05-11T08:27:46.929" v="4029"/>
            <ac:spMkLst>
              <pc:docMk/>
              <pc:sldMasterMk cId="3471745152" sldId="2147483680"/>
              <pc:sldLayoutMk cId="1548474634" sldId="2147483688"/>
              <ac:spMk id="2" creationId="{C7FABFA7-8A7D-B3E6-1847-B6B91FAE7C91}"/>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1794963557" sldId="2147483689"/>
          </pc:sldLayoutMkLst>
          <pc:spChg chg="mod">
            <ac:chgData name="JFTC | PAPANIKOLAOU Ioannis" userId="15358476-624b-41b7-94a9-ef3337db5636" providerId="ADAL" clId="{81538333-D062-412B-A9B8-71BD3AF9534A}" dt="2026-05-11T08:27:46.929" v="4029"/>
            <ac:spMkLst>
              <pc:docMk/>
              <pc:sldMasterMk cId="3471745152" sldId="2147483680"/>
              <pc:sldLayoutMk cId="1794963557" sldId="2147483689"/>
              <ac:spMk id="2" creationId="{2BB31097-BA03-9139-33AD-C96E64B92C81}"/>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2832891851" sldId="2147483690"/>
          </pc:sldLayoutMkLst>
          <pc:spChg chg="mod">
            <ac:chgData name="JFTC | PAPANIKOLAOU Ioannis" userId="15358476-624b-41b7-94a9-ef3337db5636" providerId="ADAL" clId="{81538333-D062-412B-A9B8-71BD3AF9534A}" dt="2026-05-11T08:27:46.929" v="4029"/>
            <ac:spMkLst>
              <pc:docMk/>
              <pc:sldMasterMk cId="3471745152" sldId="2147483680"/>
              <pc:sldLayoutMk cId="2832891851" sldId="2147483690"/>
              <ac:spMk id="2" creationId="{C4E3D246-FC74-2708-3135-42A5BB4E9D0C}"/>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3686606119" sldId="2147483692"/>
          </pc:sldLayoutMkLst>
          <pc:spChg chg="mod">
            <ac:chgData name="JFTC | PAPANIKOLAOU Ioannis" userId="15358476-624b-41b7-94a9-ef3337db5636" providerId="ADAL" clId="{81538333-D062-412B-A9B8-71BD3AF9534A}" dt="2026-05-11T08:27:46.929" v="4029"/>
            <ac:spMkLst>
              <pc:docMk/>
              <pc:sldMasterMk cId="3471745152" sldId="2147483680"/>
              <pc:sldLayoutMk cId="3686606119" sldId="2147483692"/>
              <ac:spMk id="6" creationId="{934C1DB8-D10D-3AA8-A224-AC66FF38D97A}"/>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2268858732" sldId="2147483693"/>
          </pc:sldLayoutMkLst>
          <pc:spChg chg="mod">
            <ac:chgData name="JFTC | PAPANIKOLAOU Ioannis" userId="15358476-624b-41b7-94a9-ef3337db5636" providerId="ADAL" clId="{81538333-D062-412B-A9B8-71BD3AF9534A}" dt="2026-05-11T08:27:46.929" v="4029"/>
            <ac:spMkLst>
              <pc:docMk/>
              <pc:sldMasterMk cId="3471745152" sldId="2147483680"/>
              <pc:sldLayoutMk cId="2268858732" sldId="2147483693"/>
              <ac:spMk id="5" creationId="{D0F68119-01F6-4421-F61F-BDD75C452365}"/>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1441337870" sldId="2147483694"/>
          </pc:sldLayoutMkLst>
          <pc:spChg chg="mod">
            <ac:chgData name="JFTC | PAPANIKOLAOU Ioannis" userId="15358476-624b-41b7-94a9-ef3337db5636" providerId="ADAL" clId="{81538333-D062-412B-A9B8-71BD3AF9534A}" dt="2026-05-11T08:27:46.929" v="4029"/>
            <ac:spMkLst>
              <pc:docMk/>
              <pc:sldMasterMk cId="3471745152" sldId="2147483680"/>
              <pc:sldLayoutMk cId="1441337870" sldId="2147483694"/>
              <ac:spMk id="2" creationId="{3C361D43-776C-88ED-142A-850579257A1E}"/>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3361111800" sldId="2147483695"/>
          </pc:sldLayoutMkLst>
          <pc:spChg chg="mod">
            <ac:chgData name="JFTC | PAPANIKOLAOU Ioannis" userId="15358476-624b-41b7-94a9-ef3337db5636" providerId="ADAL" clId="{81538333-D062-412B-A9B8-71BD3AF9534A}" dt="2026-05-11T08:27:46.929" v="4029"/>
            <ac:spMkLst>
              <pc:docMk/>
              <pc:sldMasterMk cId="3471745152" sldId="2147483680"/>
              <pc:sldLayoutMk cId="3361111800" sldId="2147483695"/>
              <ac:spMk id="2" creationId="{95507711-10A0-E8E6-FE80-F4E6CBE146FF}"/>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1784895530" sldId="2147483696"/>
          </pc:sldLayoutMkLst>
          <pc:spChg chg="mod">
            <ac:chgData name="JFTC | PAPANIKOLAOU Ioannis" userId="15358476-624b-41b7-94a9-ef3337db5636" providerId="ADAL" clId="{81538333-D062-412B-A9B8-71BD3AF9534A}" dt="2026-05-11T08:27:46.929" v="4029"/>
            <ac:spMkLst>
              <pc:docMk/>
              <pc:sldMasterMk cId="3471745152" sldId="2147483680"/>
              <pc:sldLayoutMk cId="1784895530" sldId="2147483696"/>
              <ac:spMk id="2" creationId="{BEB35D98-AFCE-7AA7-0FF3-EF02B8AFC0A2}"/>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809726388" sldId="2147483697"/>
          </pc:sldLayoutMkLst>
          <pc:spChg chg="mod">
            <ac:chgData name="JFTC | PAPANIKOLAOU Ioannis" userId="15358476-624b-41b7-94a9-ef3337db5636" providerId="ADAL" clId="{81538333-D062-412B-A9B8-71BD3AF9534A}" dt="2026-05-11T08:27:46.929" v="4029"/>
            <ac:spMkLst>
              <pc:docMk/>
              <pc:sldMasterMk cId="3471745152" sldId="2147483680"/>
              <pc:sldLayoutMk cId="809726388" sldId="2147483697"/>
              <ac:spMk id="2" creationId="{60471567-5718-FE8E-C028-B6808FC01DD8}"/>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1171884351" sldId="2147483698"/>
          </pc:sldLayoutMkLst>
          <pc:spChg chg="mod">
            <ac:chgData name="JFTC | PAPANIKOLAOU Ioannis" userId="15358476-624b-41b7-94a9-ef3337db5636" providerId="ADAL" clId="{81538333-D062-412B-A9B8-71BD3AF9534A}" dt="2026-05-11T08:27:46.929" v="4029"/>
            <ac:spMkLst>
              <pc:docMk/>
              <pc:sldMasterMk cId="3471745152" sldId="2147483680"/>
              <pc:sldLayoutMk cId="1171884351" sldId="2147483698"/>
              <ac:spMk id="3" creationId="{A1226784-5EB6-50C2-F6DC-99BFA2EADF4E}"/>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2080262625" sldId="2147483699"/>
          </pc:sldLayoutMkLst>
          <pc:spChg chg="mod">
            <ac:chgData name="JFTC | PAPANIKOLAOU Ioannis" userId="15358476-624b-41b7-94a9-ef3337db5636" providerId="ADAL" clId="{81538333-D062-412B-A9B8-71BD3AF9534A}" dt="2026-05-11T08:27:46.929" v="4029"/>
            <ac:spMkLst>
              <pc:docMk/>
              <pc:sldMasterMk cId="3471745152" sldId="2147483680"/>
              <pc:sldLayoutMk cId="2080262625" sldId="2147483699"/>
              <ac:spMk id="3" creationId="{62523F11-4D0D-3E46-EE24-9FCB29946DE9}"/>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2753999442" sldId="2147483700"/>
          </pc:sldLayoutMkLst>
          <pc:spChg chg="mod">
            <ac:chgData name="JFTC | PAPANIKOLAOU Ioannis" userId="15358476-624b-41b7-94a9-ef3337db5636" providerId="ADAL" clId="{81538333-D062-412B-A9B8-71BD3AF9534A}" dt="2026-05-11T08:27:46.929" v="4029"/>
            <ac:spMkLst>
              <pc:docMk/>
              <pc:sldMasterMk cId="3471745152" sldId="2147483680"/>
              <pc:sldLayoutMk cId="2753999442" sldId="2147483700"/>
              <ac:spMk id="2" creationId="{7D70FC6C-3DA7-F84E-ACCA-E6B9A334166D}"/>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3505929516" sldId="2147483701"/>
          </pc:sldLayoutMkLst>
          <pc:spChg chg="mod">
            <ac:chgData name="JFTC | PAPANIKOLAOU Ioannis" userId="15358476-624b-41b7-94a9-ef3337db5636" providerId="ADAL" clId="{81538333-D062-412B-A9B8-71BD3AF9534A}" dt="2026-05-11T08:27:46.929" v="4029"/>
            <ac:spMkLst>
              <pc:docMk/>
              <pc:sldMasterMk cId="3471745152" sldId="2147483680"/>
              <pc:sldLayoutMk cId="3505929516" sldId="2147483701"/>
              <ac:spMk id="3" creationId="{3154161D-6575-685E-87EE-9AFBA4563919}"/>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2284064393" sldId="2147483702"/>
          </pc:sldLayoutMkLst>
          <pc:spChg chg="mod">
            <ac:chgData name="JFTC | PAPANIKOLAOU Ioannis" userId="15358476-624b-41b7-94a9-ef3337db5636" providerId="ADAL" clId="{81538333-D062-412B-A9B8-71BD3AF9534A}" dt="2026-05-11T08:27:46.929" v="4029"/>
            <ac:spMkLst>
              <pc:docMk/>
              <pc:sldMasterMk cId="3471745152" sldId="2147483680"/>
              <pc:sldLayoutMk cId="2284064393" sldId="2147483702"/>
              <ac:spMk id="3" creationId="{CA06049E-34F3-1ACE-A9AD-26A9D871538C}"/>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2612811867" sldId="2147483703"/>
          </pc:sldLayoutMkLst>
          <pc:spChg chg="mod">
            <ac:chgData name="JFTC | PAPANIKOLAOU Ioannis" userId="15358476-624b-41b7-94a9-ef3337db5636" providerId="ADAL" clId="{81538333-D062-412B-A9B8-71BD3AF9534A}" dt="2026-05-11T08:27:46.929" v="4029"/>
            <ac:spMkLst>
              <pc:docMk/>
              <pc:sldMasterMk cId="3471745152" sldId="2147483680"/>
              <pc:sldLayoutMk cId="2612811867" sldId="2147483703"/>
              <ac:spMk id="2" creationId="{B2FFF132-C1BA-10B5-09FF-C2811056FB13}"/>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2259958449" sldId="2147483704"/>
          </pc:sldLayoutMkLst>
          <pc:spChg chg="mod">
            <ac:chgData name="JFTC | PAPANIKOLAOU Ioannis" userId="15358476-624b-41b7-94a9-ef3337db5636" providerId="ADAL" clId="{81538333-D062-412B-A9B8-71BD3AF9534A}" dt="2026-05-11T08:27:46.929" v="4029"/>
            <ac:spMkLst>
              <pc:docMk/>
              <pc:sldMasterMk cId="3471745152" sldId="2147483680"/>
              <pc:sldLayoutMk cId="2259958449" sldId="2147483704"/>
              <ac:spMk id="2" creationId="{B0939896-47AA-7F49-8F63-E522BE2B4E64}"/>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4159885733" sldId="2147483705"/>
          </pc:sldLayoutMkLst>
          <pc:spChg chg="mod">
            <ac:chgData name="JFTC | PAPANIKOLAOU Ioannis" userId="15358476-624b-41b7-94a9-ef3337db5636" providerId="ADAL" clId="{81538333-D062-412B-A9B8-71BD3AF9534A}" dt="2026-05-11T08:27:46.929" v="4029"/>
            <ac:spMkLst>
              <pc:docMk/>
              <pc:sldMasterMk cId="3471745152" sldId="2147483680"/>
              <pc:sldLayoutMk cId="4159885733" sldId="2147483705"/>
              <ac:spMk id="2" creationId="{D8DE8DB1-58FC-466E-4ADD-ED9982CD9361}"/>
            </ac:spMkLst>
          </pc:spChg>
        </pc:sldLayoutChg>
        <pc:sldLayoutChg chg="modSp">
          <pc:chgData name="JFTC | PAPANIKOLAOU Ioannis" userId="15358476-624b-41b7-94a9-ef3337db5636" providerId="ADAL" clId="{81538333-D062-412B-A9B8-71BD3AF9534A}" dt="2026-05-11T08:27:46.929" v="4029"/>
          <pc:sldLayoutMkLst>
            <pc:docMk/>
            <pc:sldMasterMk cId="3471745152" sldId="2147483680"/>
            <pc:sldLayoutMk cId="3144628878" sldId="2147483712"/>
          </pc:sldLayoutMkLst>
          <pc:spChg chg="mod">
            <ac:chgData name="JFTC | PAPANIKOLAOU Ioannis" userId="15358476-624b-41b7-94a9-ef3337db5636" providerId="ADAL" clId="{81538333-D062-412B-A9B8-71BD3AF9534A}" dt="2026-05-11T08:27:46.929" v="4029"/>
            <ac:spMkLst>
              <pc:docMk/>
              <pc:sldMasterMk cId="3471745152" sldId="2147483680"/>
              <pc:sldLayoutMk cId="3144628878" sldId="2147483712"/>
              <ac:spMk id="4" creationId="{41B85852-C046-2648-E911-BE3057900782}"/>
            </ac:spMkLst>
          </pc:spChg>
        </pc:sldLayoutChg>
      </pc:sldMasterChg>
    </pc:docChg>
  </pc:docChgLst>
  <pc:docChgLst>
    <pc:chgData name="Ioannis Papanikolaou" userId="6f2384fa39967a75" providerId="Windows Live" clId="Web-{691CC5AE-9303-4A59-B2F3-EFB4125A4886}"/>
    <pc:docChg chg="addSld delSld modSld sldOrd">
      <pc:chgData name="Ioannis Papanikolaou" userId="6f2384fa39967a75" providerId="Windows Live" clId="Web-{691CC5AE-9303-4A59-B2F3-EFB4125A4886}" dt="2026-05-04T11:02:49.486" v="633"/>
      <pc:docMkLst>
        <pc:docMk/>
      </pc:docMkLst>
      <pc:sldChg chg="modSp">
        <pc:chgData name="Ioannis Papanikolaou" userId="6f2384fa39967a75" providerId="Windows Live" clId="Web-{691CC5AE-9303-4A59-B2F3-EFB4125A4886}" dt="2026-05-04T09:26:24.796" v="10" actId="20577"/>
        <pc:sldMkLst>
          <pc:docMk/>
          <pc:sldMk cId="3473060387" sldId="329"/>
        </pc:sldMkLst>
        <pc:spChg chg="mod">
          <ac:chgData name="Ioannis Papanikolaou" userId="6f2384fa39967a75" providerId="Windows Live" clId="Web-{691CC5AE-9303-4A59-B2F3-EFB4125A4886}" dt="2026-05-04T09:26:17.780" v="8" actId="20577"/>
          <ac:spMkLst>
            <pc:docMk/>
            <pc:sldMk cId="3473060387" sldId="329"/>
            <ac:spMk id="3" creationId="{D72856A8-C9FE-FE4B-8358-69AEE8936542}"/>
          </ac:spMkLst>
        </pc:spChg>
        <pc:spChg chg="mod">
          <ac:chgData name="Ioannis Papanikolaou" userId="6f2384fa39967a75" providerId="Windows Live" clId="Web-{691CC5AE-9303-4A59-B2F3-EFB4125A4886}" dt="2026-05-04T09:26:24.796" v="10" actId="20577"/>
          <ac:spMkLst>
            <pc:docMk/>
            <pc:sldMk cId="3473060387" sldId="329"/>
            <ac:spMk id="11" creationId="{04CD2C28-40F4-804A-95B3-380165B84172}"/>
          </ac:spMkLst>
        </pc:spChg>
      </pc:sldChg>
      <pc:sldChg chg="modSp">
        <pc:chgData name="Ioannis Papanikolaou" userId="6f2384fa39967a75" providerId="Windows Live" clId="Web-{691CC5AE-9303-4A59-B2F3-EFB4125A4886}" dt="2026-05-04T09:32:21.598" v="77" actId="20577"/>
        <pc:sldMkLst>
          <pc:docMk/>
          <pc:sldMk cId="447663280" sldId="330"/>
        </pc:sldMkLst>
        <pc:spChg chg="mod">
          <ac:chgData name="Ioannis Papanikolaou" userId="6f2384fa39967a75" providerId="Windows Live" clId="Web-{691CC5AE-9303-4A59-B2F3-EFB4125A4886}" dt="2026-05-04T09:29:12.940" v="36" actId="1076"/>
          <ac:spMkLst>
            <pc:docMk/>
            <pc:sldMk cId="447663280" sldId="330"/>
            <ac:spMk id="2" creationId="{00000000-0000-0000-0000-000000000000}"/>
          </ac:spMkLst>
        </pc:spChg>
        <pc:spChg chg="mod">
          <ac:chgData name="Ioannis Papanikolaou" userId="6f2384fa39967a75" providerId="Windows Live" clId="Web-{691CC5AE-9303-4A59-B2F3-EFB4125A4886}" dt="2026-05-04T09:32:21.598" v="77" actId="20577"/>
          <ac:spMkLst>
            <pc:docMk/>
            <pc:sldMk cId="447663280" sldId="330"/>
            <ac:spMk id="3" creationId="{00000000-0000-0000-0000-000000000000}"/>
          </ac:spMkLst>
        </pc:spChg>
      </pc:sldChg>
      <pc:sldChg chg="addSp delSp modSp">
        <pc:chgData name="Ioannis Papanikolaou" userId="6f2384fa39967a75" providerId="Windows Live" clId="Web-{691CC5AE-9303-4A59-B2F3-EFB4125A4886}" dt="2026-05-04T11:01:18.279" v="612" actId="20577"/>
        <pc:sldMkLst>
          <pc:docMk/>
          <pc:sldMk cId="1341125179" sldId="331"/>
        </pc:sldMkLst>
        <pc:spChg chg="mod">
          <ac:chgData name="Ioannis Papanikolaou" userId="6f2384fa39967a75" providerId="Windows Live" clId="Web-{691CC5AE-9303-4A59-B2F3-EFB4125A4886}" dt="2026-05-04T10:48:21.766" v="456" actId="20577"/>
          <ac:spMkLst>
            <pc:docMk/>
            <pc:sldMk cId="1341125179" sldId="331"/>
            <ac:spMk id="2" creationId="{00000000-0000-0000-0000-000000000000}"/>
          </ac:spMkLst>
        </pc:spChg>
        <pc:graphicFrameChg chg="add mod ord modGraphic">
          <ac:chgData name="Ioannis Papanikolaou" userId="6f2384fa39967a75" providerId="Windows Live" clId="Web-{691CC5AE-9303-4A59-B2F3-EFB4125A4886}" dt="2026-05-04T10:51:59.817" v="555"/>
          <ac:graphicFrameMkLst>
            <pc:docMk/>
            <pc:sldMk cId="1341125179" sldId="331"/>
            <ac:graphicFrameMk id="15" creationId="{3480C104-3B4D-D856-7F69-1AA8C2369E80}"/>
          </ac:graphicFrameMkLst>
        </pc:graphicFrameChg>
      </pc:sldChg>
      <pc:sldChg chg="modSp">
        <pc:chgData name="Ioannis Papanikolaou" userId="6f2384fa39967a75" providerId="Windows Live" clId="Web-{691CC5AE-9303-4A59-B2F3-EFB4125A4886}" dt="2026-05-04T09:26:46.453" v="12" actId="20577"/>
        <pc:sldMkLst>
          <pc:docMk/>
          <pc:sldMk cId="3985774430" sldId="342"/>
        </pc:sldMkLst>
        <pc:spChg chg="mod">
          <ac:chgData name="Ioannis Papanikolaou" userId="6f2384fa39967a75" providerId="Windows Live" clId="Web-{691CC5AE-9303-4A59-B2F3-EFB4125A4886}" dt="2026-05-04T09:26:46.453" v="12" actId="20577"/>
          <ac:spMkLst>
            <pc:docMk/>
            <pc:sldMk cId="3985774430" sldId="342"/>
            <ac:spMk id="3" creationId="{00000000-0000-0000-0000-000000000000}"/>
          </ac:spMkLst>
        </pc:spChg>
      </pc:sldChg>
      <pc:sldChg chg="addSp delSp modSp mod ord modClrScheme chgLayout">
        <pc:chgData name="Ioannis Papanikolaou" userId="6f2384fa39967a75" providerId="Windows Live" clId="Web-{691CC5AE-9303-4A59-B2F3-EFB4125A4886}" dt="2026-05-04T09:40:39.989" v="152"/>
        <pc:sldMkLst>
          <pc:docMk/>
          <pc:sldMk cId="3401683934" sldId="345"/>
        </pc:sldMkLst>
        <pc:spChg chg="mod ord">
          <ac:chgData name="Ioannis Papanikolaou" userId="6f2384fa39967a75" providerId="Windows Live" clId="Web-{691CC5AE-9303-4A59-B2F3-EFB4125A4886}" dt="2026-05-04T09:39:49.411" v="147"/>
          <ac:spMkLst>
            <pc:docMk/>
            <pc:sldMk cId="3401683934" sldId="345"/>
            <ac:spMk id="3" creationId="{00000000-0000-0000-0000-000000000000}"/>
          </ac:spMkLst>
        </pc:spChg>
        <pc:spChg chg="mod ord">
          <ac:chgData name="Ioannis Papanikolaou" userId="6f2384fa39967a75" providerId="Windows Live" clId="Web-{691CC5AE-9303-4A59-B2F3-EFB4125A4886}" dt="2026-05-04T09:39:49.411" v="147"/>
          <ac:spMkLst>
            <pc:docMk/>
            <pc:sldMk cId="3401683934" sldId="345"/>
            <ac:spMk id="30" creationId="{00000000-0000-0000-0000-000000000000}"/>
          </ac:spMkLst>
        </pc:spChg>
        <pc:spChg chg="mod">
          <ac:chgData name="Ioannis Papanikolaou" userId="6f2384fa39967a75" providerId="Windows Live" clId="Web-{691CC5AE-9303-4A59-B2F3-EFB4125A4886}" dt="2026-05-04T09:39:49.411" v="147"/>
          <ac:spMkLst>
            <pc:docMk/>
            <pc:sldMk cId="3401683934" sldId="345"/>
            <ac:spMk id="31" creationId="{00000000-0000-0000-0000-000000000000}"/>
          </ac:spMkLst>
        </pc:spChg>
        <pc:picChg chg="mod ord">
          <ac:chgData name="Ioannis Papanikolaou" userId="6f2384fa39967a75" providerId="Windows Live" clId="Web-{691CC5AE-9303-4A59-B2F3-EFB4125A4886}" dt="2026-05-04T09:39:49.411" v="147"/>
          <ac:picMkLst>
            <pc:docMk/>
            <pc:sldMk cId="3401683934" sldId="345"/>
            <ac:picMk id="2" creationId="{00000000-0000-0000-0000-000000000000}"/>
          </ac:picMkLst>
        </pc:picChg>
        <pc:picChg chg="mod ord">
          <ac:chgData name="Ioannis Papanikolaou" userId="6f2384fa39967a75" providerId="Windows Live" clId="Web-{691CC5AE-9303-4A59-B2F3-EFB4125A4886}" dt="2026-05-04T09:39:49.411" v="147"/>
          <ac:picMkLst>
            <pc:docMk/>
            <pc:sldMk cId="3401683934" sldId="345"/>
            <ac:picMk id="32" creationId="{00000000-0000-0000-0000-000000000000}"/>
          </ac:picMkLst>
        </pc:picChg>
      </pc:sldChg>
      <pc:sldChg chg="modSp">
        <pc:chgData name="Ioannis Papanikolaou" userId="6f2384fa39967a75" providerId="Windows Live" clId="Web-{691CC5AE-9303-4A59-B2F3-EFB4125A4886}" dt="2026-05-04T09:28:17.190" v="27" actId="20577"/>
        <pc:sldMkLst>
          <pc:docMk/>
          <pc:sldMk cId="3033186654" sldId="346"/>
        </pc:sldMkLst>
        <pc:spChg chg="mod">
          <ac:chgData name="Ioannis Papanikolaou" userId="6f2384fa39967a75" providerId="Windows Live" clId="Web-{691CC5AE-9303-4A59-B2F3-EFB4125A4886}" dt="2026-05-04T09:28:17.190" v="27" actId="20577"/>
          <ac:spMkLst>
            <pc:docMk/>
            <pc:sldMk cId="3033186654" sldId="346"/>
            <ac:spMk id="18" creationId="{00000000-0000-0000-0000-000000000000}"/>
          </ac:spMkLst>
        </pc:spChg>
        <pc:spChg chg="mod">
          <ac:chgData name="Ioannis Papanikolaou" userId="6f2384fa39967a75" providerId="Windows Live" clId="Web-{691CC5AE-9303-4A59-B2F3-EFB4125A4886}" dt="2026-05-04T09:28:01.002" v="17" actId="20577"/>
          <ac:spMkLst>
            <pc:docMk/>
            <pc:sldMk cId="3033186654" sldId="346"/>
            <ac:spMk id="40" creationId="{00000000-0000-0000-0000-000000000000}"/>
          </ac:spMkLst>
        </pc:spChg>
      </pc:sldChg>
      <pc:sldChg chg="addSp delSp modSp add replId">
        <pc:chgData name="Ioannis Papanikolaou" userId="6f2384fa39967a75" providerId="Windows Live" clId="Web-{691CC5AE-9303-4A59-B2F3-EFB4125A4886}" dt="2026-05-04T10:43:06.847" v="447" actId="20577"/>
        <pc:sldMkLst>
          <pc:docMk/>
          <pc:sldMk cId="2949121364" sldId="348"/>
        </pc:sldMkLst>
        <pc:spChg chg="mod">
          <ac:chgData name="Ioannis Papanikolaou" userId="6f2384fa39967a75" providerId="Windows Live" clId="Web-{691CC5AE-9303-4A59-B2F3-EFB4125A4886}" dt="2026-05-04T10:39:25.096" v="338" actId="1076"/>
          <ac:spMkLst>
            <pc:docMk/>
            <pc:sldMk cId="2949121364" sldId="348"/>
            <ac:spMk id="218" creationId="{2FF09874-36F8-13A8-FEBA-CA2227B25C20}"/>
          </ac:spMkLst>
        </pc:spChg>
        <pc:graphicFrameChg chg="add mod modGraphic">
          <ac:chgData name="Ioannis Papanikolaou" userId="6f2384fa39967a75" providerId="Windows Live" clId="Web-{691CC5AE-9303-4A59-B2F3-EFB4125A4886}" dt="2026-05-04T10:43:06.847" v="447" actId="20577"/>
          <ac:graphicFrameMkLst>
            <pc:docMk/>
            <pc:sldMk cId="2949121364" sldId="348"/>
            <ac:graphicFrameMk id="2" creationId="{2A969401-5477-3556-978B-709C9B0BED42}"/>
          </ac:graphicFrameMkLst>
        </pc:graphicFrameChg>
      </pc:sldChg>
      <pc:sldChg chg="modSp new">
        <pc:chgData name="Ioannis Papanikolaou" userId="6f2384fa39967a75" providerId="Windows Live" clId="Web-{691CC5AE-9303-4A59-B2F3-EFB4125A4886}" dt="2026-05-04T11:02:06.953" v="625" actId="1076"/>
        <pc:sldMkLst>
          <pc:docMk/>
          <pc:sldMk cId="3706182625" sldId="349"/>
        </pc:sldMkLst>
        <pc:spChg chg="mod">
          <ac:chgData name="Ioannis Papanikolaou" userId="6f2384fa39967a75" providerId="Windows Live" clId="Web-{691CC5AE-9303-4A59-B2F3-EFB4125A4886}" dt="2026-05-04T11:02:06.953" v="625" actId="1076"/>
          <ac:spMkLst>
            <pc:docMk/>
            <pc:sldMk cId="3706182625" sldId="349"/>
            <ac:spMk id="2" creationId="{23CD396D-CA7C-E117-18D5-9F228D596800}"/>
          </ac:spMkLst>
        </pc:spChg>
      </pc:sldChg>
      <pc:sldChg chg="modSp add replId">
        <pc:chgData name="Ioannis Papanikolaou" userId="6f2384fa39967a75" providerId="Windows Live" clId="Web-{691CC5AE-9303-4A59-B2F3-EFB4125A4886}" dt="2026-05-04T11:02:30.282" v="632" actId="20577"/>
        <pc:sldMkLst>
          <pc:docMk/>
          <pc:sldMk cId="2680951286" sldId="350"/>
        </pc:sldMkLst>
      </pc:sldChg>
      <pc:sldChg chg="add replId">
        <pc:chgData name="Ioannis Papanikolaou" userId="6f2384fa39967a75" providerId="Windows Live" clId="Web-{691CC5AE-9303-4A59-B2F3-EFB4125A4886}" dt="2026-05-04T11:02:49.486" v="633"/>
        <pc:sldMkLst>
          <pc:docMk/>
          <pc:sldMk cId="3259435185" sldId="35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800" b="0" i="0" u="none" strike="noStrike" kern="1200" spc="0" baseline="0">
                <a:solidFill>
                  <a:srgbClr val="327BB8"/>
                </a:solidFill>
                <a:latin typeface="+mn-lt"/>
                <a:ea typeface="+mn-ea"/>
                <a:cs typeface="+mn-cs"/>
              </a:defRPr>
            </a:pPr>
            <a:r>
              <a:rPr lang="en-US" sz="1800">
                <a:solidFill>
                  <a:srgbClr val="327BB8"/>
                </a:solidFill>
                <a:latin typeface="Noto Sans" panose="020B0502040504020204" pitchFamily="34" charset="0"/>
                <a:ea typeface="Noto Sans" panose="020B0502040504020204" pitchFamily="34" charset="0"/>
                <a:cs typeface="Noto Sans" panose="020B0502040504020204" pitchFamily="34" charset="0"/>
              </a:rPr>
              <a:t>SUPPORT </a:t>
            </a:r>
            <a:r>
              <a:rPr lang="en-US" sz="1800">
                <a:solidFill>
                  <a:srgbClr val="327BB8"/>
                </a:solidFill>
                <a:latin typeface="Arial" panose="020B0604020202020204" pitchFamily="34" charset="0"/>
                <a:ea typeface="Noto Sans" panose="020B0502040504020204" pitchFamily="34" charset="0"/>
                <a:cs typeface="Arial" panose="020B0604020202020204" pitchFamily="34" charset="0"/>
              </a:rPr>
              <a:t>FOR</a:t>
            </a:r>
            <a:r>
              <a:rPr lang="en-US" sz="1800">
                <a:solidFill>
                  <a:srgbClr val="327BB8"/>
                </a:solidFill>
                <a:latin typeface="Noto Sans" panose="020B0502040504020204" pitchFamily="34" charset="0"/>
                <a:ea typeface="Noto Sans" panose="020B0502040504020204" pitchFamily="34" charset="0"/>
                <a:cs typeface="Noto Sans" panose="020B0502040504020204" pitchFamily="34" charset="0"/>
              </a:rPr>
              <a:t> SHAPE</a:t>
            </a:r>
          </a:p>
        </c:rich>
      </c:tx>
      <c:layout>
        <c:manualLayout>
          <c:xMode val="edge"/>
          <c:yMode val="edge"/>
          <c:x val="0.25240621457855267"/>
          <c:y val="0.89659582101640489"/>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rgbClr val="327BB8"/>
              </a:solidFill>
              <a:latin typeface="+mn-lt"/>
              <a:ea typeface="+mn-ea"/>
              <a:cs typeface="+mn-cs"/>
            </a:defRPr>
          </a:pPr>
          <a:endParaRPr lang="en-US"/>
        </a:p>
      </c:txPr>
    </c:title>
    <c:autoTitleDeleted val="0"/>
    <c:plotArea>
      <c:layout>
        <c:manualLayout>
          <c:layoutTarget val="inner"/>
          <c:xMode val="edge"/>
          <c:yMode val="edge"/>
          <c:x val="0.21010894290238874"/>
          <c:y val="4.9549722895011521E-2"/>
          <c:w val="0.57978211419522241"/>
          <c:h val="0.75495819891526172"/>
        </c:manualLayout>
      </c:layout>
      <c:doughnutChart>
        <c:varyColors val="1"/>
        <c:ser>
          <c:idx val="0"/>
          <c:order val="0"/>
          <c:tx>
            <c:strRef>
              <c:f>Sheet1!$B$1</c:f>
              <c:strCache>
                <c:ptCount val="1"/>
                <c:pt idx="0">
                  <c:v>Sales</c:v>
                </c:pt>
              </c:strCache>
            </c:strRef>
          </c:tx>
          <c:dPt>
            <c:idx val="0"/>
            <c:bubble3D val="0"/>
            <c:spPr>
              <a:solidFill>
                <a:srgbClr val="E1E5EA"/>
              </a:solidFill>
              <a:ln w="19050">
                <a:solidFill>
                  <a:schemeClr val="lt1"/>
                </a:solidFill>
              </a:ln>
              <a:effectLst/>
            </c:spPr>
            <c:extLst>
              <c:ext xmlns:c16="http://schemas.microsoft.com/office/drawing/2014/chart" uri="{C3380CC4-5D6E-409C-BE32-E72D297353CC}">
                <c16:uniqueId val="{00000001-2E08-CE44-AD06-0C0FFE6D29BF}"/>
              </c:ext>
            </c:extLst>
          </c:dPt>
          <c:dPt>
            <c:idx val="1"/>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3-2E08-CE44-AD06-0C0FFE6D29BF}"/>
              </c:ext>
            </c:extLst>
          </c:dPt>
          <c:dPt>
            <c:idx val="2"/>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5-2E08-CE44-AD06-0C0FFE6D29BF}"/>
              </c:ext>
            </c:extLst>
          </c:dPt>
          <c:dPt>
            <c:idx val="3"/>
            <c:bubble3D val="0"/>
            <c:spPr>
              <a:solidFill>
                <a:srgbClr val="327BB8"/>
              </a:solidFill>
              <a:ln w="19050">
                <a:solidFill>
                  <a:schemeClr val="lt1"/>
                </a:solidFill>
              </a:ln>
              <a:effectLst/>
            </c:spPr>
            <c:extLst>
              <c:ext xmlns:c16="http://schemas.microsoft.com/office/drawing/2014/chart" uri="{C3380CC4-5D6E-409C-BE32-E72D297353CC}">
                <c16:uniqueId val="{00000007-2E08-CE44-AD06-0C0FFE6D29B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56</c:v>
                </c:pt>
                <c:pt idx="3">
                  <c:v>44</c:v>
                </c:pt>
              </c:numCache>
            </c:numRef>
          </c:val>
          <c:extLst>
            <c:ext xmlns:c16="http://schemas.microsoft.com/office/drawing/2014/chart" uri="{C3380CC4-5D6E-409C-BE32-E72D297353CC}">
              <c16:uniqueId val="{00000008-2E08-CE44-AD06-0C0FFE6D29B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800" b="0" i="0" u="none" strike="noStrike" kern="1200" spc="0" baseline="0">
                <a:solidFill>
                  <a:srgbClr val="327BB8"/>
                </a:solidFill>
                <a:latin typeface="Noto Sans" panose="020B0502040504020204" pitchFamily="34" charset="0"/>
                <a:ea typeface="Noto Sans" panose="020B0502040504020204" pitchFamily="34" charset="0"/>
                <a:cs typeface="Noto Sans" panose="020B0502040504020204" pitchFamily="34" charset="0"/>
              </a:defRPr>
            </a:pPr>
            <a:r>
              <a:rPr lang="en-US" sz="1800">
                <a:solidFill>
                  <a:srgbClr val="327BB8"/>
                </a:solidFill>
                <a:latin typeface="Arial" panose="020B0604020202020204" pitchFamily="34" charset="0"/>
                <a:ea typeface="Noto Sans" panose="020B0502040504020204" pitchFamily="34" charset="0"/>
                <a:cs typeface="Arial" panose="020B0604020202020204" pitchFamily="34" charset="0"/>
              </a:rPr>
              <a:t>FAMILIARITY</a:t>
            </a:r>
          </a:p>
        </c:rich>
      </c:tx>
      <c:layout>
        <c:manualLayout>
          <c:xMode val="edge"/>
          <c:yMode val="edge"/>
          <c:x val="0.33415329412937306"/>
          <c:y val="0.90144614161449743"/>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rgbClr val="327BB8"/>
              </a:solidFill>
              <a:latin typeface="Noto Sans" panose="020B0502040504020204" pitchFamily="34" charset="0"/>
              <a:ea typeface="Noto Sans" panose="020B0502040504020204" pitchFamily="34" charset="0"/>
              <a:cs typeface="Noto Sans" panose="020B0502040504020204" pitchFamily="34" charset="0"/>
            </a:defRPr>
          </a:pPr>
          <a:endParaRPr lang="en-US"/>
        </a:p>
      </c:txPr>
    </c:title>
    <c:autoTitleDeleted val="0"/>
    <c:plotArea>
      <c:layout>
        <c:manualLayout>
          <c:layoutTarget val="inner"/>
          <c:xMode val="edge"/>
          <c:yMode val="edge"/>
          <c:x val="0.18849621249875412"/>
          <c:y val="8.6937730859152754E-2"/>
          <c:w val="0.62300757500249182"/>
          <c:h val="0.74012696920378129"/>
        </c:manualLayout>
      </c:layout>
      <c:doughnutChart>
        <c:varyColors val="1"/>
        <c:ser>
          <c:idx val="0"/>
          <c:order val="0"/>
          <c:tx>
            <c:strRef>
              <c:f>Sheet1!$B$1</c:f>
              <c:strCache>
                <c:ptCount val="1"/>
                <c:pt idx="0">
                  <c:v>Sales</c:v>
                </c:pt>
              </c:strCache>
            </c:strRef>
          </c:tx>
          <c:dPt>
            <c:idx val="0"/>
            <c:bubble3D val="0"/>
            <c:explosion val="1"/>
            <c:spPr>
              <a:solidFill>
                <a:srgbClr val="E1E5EA"/>
              </a:solidFill>
              <a:ln w="19050">
                <a:solidFill>
                  <a:schemeClr val="lt1"/>
                </a:solidFill>
              </a:ln>
              <a:effectLst/>
            </c:spPr>
            <c:extLst>
              <c:ext xmlns:c16="http://schemas.microsoft.com/office/drawing/2014/chart" uri="{C3380CC4-5D6E-409C-BE32-E72D297353CC}">
                <c16:uniqueId val="{00000001-F1AB-8D46-82DD-50DBE9752DEB}"/>
              </c:ext>
            </c:extLst>
          </c:dPt>
          <c:dPt>
            <c:idx val="1"/>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3-F1AB-8D46-82DD-50DBE9752DEB}"/>
              </c:ext>
            </c:extLst>
          </c:dPt>
          <c:dPt>
            <c:idx val="2"/>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5-F1AB-8D46-82DD-50DBE9752DEB}"/>
              </c:ext>
            </c:extLst>
          </c:dPt>
          <c:dPt>
            <c:idx val="3"/>
            <c:bubble3D val="0"/>
            <c:spPr>
              <a:solidFill>
                <a:srgbClr val="327BB8"/>
              </a:solidFill>
              <a:ln w="19050">
                <a:solidFill>
                  <a:schemeClr val="lt1"/>
                </a:solidFill>
              </a:ln>
              <a:effectLst/>
            </c:spPr>
            <c:extLst>
              <c:ext xmlns:c16="http://schemas.microsoft.com/office/drawing/2014/chart" uri="{C3380CC4-5D6E-409C-BE32-E72D297353CC}">
                <c16:uniqueId val="{00000007-F1AB-8D46-82DD-50DBE9752DE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48</c:v>
                </c:pt>
                <c:pt idx="3">
                  <c:v>52</c:v>
                </c:pt>
              </c:numCache>
            </c:numRef>
          </c:val>
          <c:extLst>
            <c:ext xmlns:c16="http://schemas.microsoft.com/office/drawing/2014/chart" uri="{C3380CC4-5D6E-409C-BE32-E72D297353CC}">
              <c16:uniqueId val="{00000008-F1AB-8D46-82DD-50DBE9752DE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5C_AFC80554.xml><?xml version="1.0" encoding="utf-8"?>
<p188:cmLst xmlns:a="http://schemas.openxmlformats.org/drawingml/2006/main" xmlns:r="http://schemas.openxmlformats.org/officeDocument/2006/relationships" xmlns:p188="http://schemas.microsoft.com/office/powerpoint/2018/8/main">
  <p188:cm id="{B491A60F-EA89-4131-A50B-B002ADC5A8A2}" authorId="{44031977-DC9D-DCB4-1EE1-9E1E2820395F}" created="2026-05-06T08:55:13.350">
    <ac:deMkLst xmlns:ac="http://schemas.microsoft.com/office/drawing/2013/main/command">
      <pc:docMk xmlns:pc="http://schemas.microsoft.com/office/powerpoint/2013/main/command"/>
      <pc:sldMk xmlns:pc="http://schemas.microsoft.com/office/powerpoint/2013/main/command" cId="2949121364" sldId="348"/>
      <ac:graphicFrameMk id="2" creationId="{2A969401-5477-3556-978B-709C9B0BED42}"/>
    </ac:deMkLst>
    <p188:txBody>
      <a:bodyPr/>
      <a:lstStyle/>
      <a:p>
        <a:r>
          <a:rPr lang="en-GB"/>
          <a:t>TEED: Training &amp; Exercise Enabling Division</a:t>
        </a:r>
      </a:p>
    </p188:txBody>
    <p188:extLst>
      <p:ext xmlns:p="http://schemas.openxmlformats.org/presentationml/2006/main" uri="{57CB4572-C831-44C2-8A1C-0ADB6CCDFE69}">
        <p223:reactions xmlns:p223="http://schemas.microsoft.com/office/powerpoint/2022/03/main">
          <p223:rxn type="👍">
            <p223:instance time="2026-05-06T09:10:18.151" authorId="{891144CA-4C3C-44F4-F0B6-851A7F3B9B80}"/>
          </p223:rxn>
        </p223:reactions>
      </p:ext>
    </p188:extLst>
  </p188:cm>
</p188:cmLst>
</file>

<file path=ppt/comments/modernComment_3B2_8FF020F5.xml><?xml version="1.0" encoding="utf-8"?>
<p188:cmLst xmlns:a="http://schemas.openxmlformats.org/drawingml/2006/main" xmlns:r="http://schemas.openxmlformats.org/officeDocument/2006/relationships" xmlns:p188="http://schemas.microsoft.com/office/powerpoint/2018/8/main">
  <p188:cm id="{068B4C58-5542-423A-9F85-60162D6CD036}" authorId="{44031977-DC9D-DCB4-1EE1-9E1E2820395F}" created="2026-05-06T08:55:13.350">
    <ac:deMkLst xmlns:ac="http://schemas.microsoft.com/office/drawing/2013/main/command">
      <pc:docMk xmlns:pc="http://schemas.microsoft.com/office/powerpoint/2013/main/command"/>
      <pc:sldMk xmlns:pc="http://schemas.microsoft.com/office/powerpoint/2013/main/command" cId="2414878965" sldId="946"/>
      <ac:graphicFrameMk id="2" creationId="{2739AA7B-A015-0765-6540-D97FAAD4FD0E}"/>
    </ac:deMkLst>
    <p188:txBody>
      <a:bodyPr/>
      <a:lstStyle/>
      <a:p>
        <a:r>
          <a:rPr lang="en-GB"/>
          <a:t>TEED: Training &amp; Exercise Enabling Division</a:t>
        </a:r>
      </a:p>
    </p188:txBody>
    <p188:extLst>
      <p:ext xmlns:p="http://schemas.openxmlformats.org/presentationml/2006/main" uri="{57CB4572-C831-44C2-8A1C-0ADB6CCDFE69}">
        <p223:reactions xmlns:p223="http://schemas.microsoft.com/office/powerpoint/2022/03/main">
          <p223:rxn type="👍">
            <p223:instance time="2026-05-06T09:10:18.151" authorId="{891144CA-4C3C-44F4-F0B6-851A7F3B9B80}"/>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DFFE1F-40A8-47C9-9AB3-5D0CE8278D6A}" type="doc">
      <dgm:prSet loTypeId="urn:microsoft.com/office/officeart/2008/layout/HalfCircleOrganizationChart" loCatId="hierarchy" qsTypeId="urn:microsoft.com/office/officeart/2005/8/quickstyle/3d1" qsCatId="3D" csTypeId="urn:microsoft.com/office/officeart/2005/8/colors/accent6_3" csCatId="accent6" phldr="1"/>
      <dgm:spPr/>
      <dgm:t>
        <a:bodyPr/>
        <a:lstStyle/>
        <a:p>
          <a:endParaRPr lang="en-US"/>
        </a:p>
      </dgm:t>
    </dgm:pt>
    <dgm:pt modelId="{0D38427A-1A9E-4153-A733-1EEE20EE7171}">
      <dgm:prSet phldrT="[Text]" phldr="0" custT="1"/>
      <dgm:spPr/>
      <dgm:t>
        <a:bodyPr/>
        <a:lstStyle/>
        <a:p>
          <a:pPr rtl="0"/>
          <a:r>
            <a:rPr lang="en-US" sz="1600" b="1">
              <a:solidFill>
                <a:srgbClr val="0070C0"/>
              </a:solidFill>
              <a:latin typeface="+mn-lt"/>
            </a:rPr>
            <a:t>NATO</a:t>
          </a:r>
        </a:p>
        <a:p>
          <a:pPr rtl="0"/>
          <a:r>
            <a:rPr lang="en-US" sz="1600" b="1">
              <a:solidFill>
                <a:srgbClr val="0070C0"/>
              </a:solidFill>
              <a:latin typeface="+mn-lt"/>
            </a:rPr>
            <a:t>Brussels, Belgium</a:t>
          </a:r>
        </a:p>
      </dgm:t>
    </dgm:pt>
    <dgm:pt modelId="{7001776F-7455-45CF-BD2D-A99E59027539}" type="parTrans" cxnId="{B801FFE1-64B9-486F-9655-BD26B490D2A7}">
      <dgm:prSet/>
      <dgm:spPr/>
      <dgm:t>
        <a:bodyPr/>
        <a:lstStyle/>
        <a:p>
          <a:endParaRPr lang="en-US" sz="1600" b="1">
            <a:latin typeface="+mn-lt"/>
          </a:endParaRPr>
        </a:p>
      </dgm:t>
    </dgm:pt>
    <dgm:pt modelId="{28C9DAEB-E900-4642-9FEE-D5F5E0DD6FAA}" type="sibTrans" cxnId="{B801FFE1-64B9-486F-9655-BD26B490D2A7}">
      <dgm:prSet/>
      <dgm:spPr/>
      <dgm:t>
        <a:bodyPr/>
        <a:lstStyle/>
        <a:p>
          <a:endParaRPr lang="en-US" sz="1600" b="1">
            <a:latin typeface="+mn-lt"/>
          </a:endParaRPr>
        </a:p>
      </dgm:t>
    </dgm:pt>
    <dgm:pt modelId="{2FEA7A62-E9EC-4E6D-A80C-13D4FDB1D3C8}">
      <dgm:prSet phldrT="[Text]" phldr="0" custT="1"/>
      <dgm:spPr/>
      <dgm:t>
        <a:bodyPr/>
        <a:lstStyle/>
        <a:p>
          <a:r>
            <a:rPr lang="en-US" sz="1600" b="1">
              <a:solidFill>
                <a:srgbClr val="0070C0"/>
              </a:solidFill>
              <a:latin typeface="+mn-lt"/>
            </a:rPr>
            <a:t>International Military Staff (IMS)</a:t>
          </a:r>
        </a:p>
      </dgm:t>
    </dgm:pt>
    <dgm:pt modelId="{44CEFAF9-F9F4-4EB4-845C-407D4926DA12}" type="parTrans" cxnId="{79540E8E-7041-409E-90DC-BB54CD921948}">
      <dgm:prSet/>
      <dgm:spPr/>
      <dgm:t>
        <a:bodyPr/>
        <a:lstStyle/>
        <a:p>
          <a:endParaRPr lang="en-US" sz="1600" b="1">
            <a:latin typeface="+mn-lt"/>
          </a:endParaRPr>
        </a:p>
      </dgm:t>
    </dgm:pt>
    <dgm:pt modelId="{FAE9E84E-555B-4770-8C0F-5A0DF0134323}" type="sibTrans" cxnId="{79540E8E-7041-409E-90DC-BB54CD921948}">
      <dgm:prSet/>
      <dgm:spPr/>
      <dgm:t>
        <a:bodyPr/>
        <a:lstStyle/>
        <a:p>
          <a:endParaRPr lang="en-US" sz="1600" b="1">
            <a:latin typeface="+mn-lt"/>
          </a:endParaRPr>
        </a:p>
      </dgm:t>
    </dgm:pt>
    <dgm:pt modelId="{EEBB9D67-72F0-4716-8090-255250978FCC}">
      <dgm:prSet phldrT="[Text]" phldr="0" custT="1"/>
      <dgm:spPr/>
      <dgm:t>
        <a:bodyPr/>
        <a:lstStyle/>
        <a:p>
          <a:pPr rtl="0"/>
          <a:r>
            <a:rPr lang="en-US" sz="1600" b="0">
              <a:latin typeface="+mn-lt"/>
            </a:rPr>
            <a:t>International Staff (IS)</a:t>
          </a:r>
        </a:p>
      </dgm:t>
    </dgm:pt>
    <dgm:pt modelId="{2C519159-4120-43AC-83CC-16CC4D0B39B5}" type="parTrans" cxnId="{80F515BF-5DC8-4FDC-A44B-D413FF993012}">
      <dgm:prSet/>
      <dgm:spPr/>
      <dgm:t>
        <a:bodyPr/>
        <a:lstStyle/>
        <a:p>
          <a:endParaRPr lang="en-US" sz="1600" b="1">
            <a:latin typeface="+mn-lt"/>
          </a:endParaRPr>
        </a:p>
      </dgm:t>
    </dgm:pt>
    <dgm:pt modelId="{F481952A-066A-4B75-97D5-32F378C59E7D}" type="sibTrans" cxnId="{80F515BF-5DC8-4FDC-A44B-D413FF993012}">
      <dgm:prSet/>
      <dgm:spPr/>
      <dgm:t>
        <a:bodyPr/>
        <a:lstStyle/>
        <a:p>
          <a:endParaRPr lang="en-US" sz="1600" b="1">
            <a:latin typeface="+mn-lt"/>
          </a:endParaRPr>
        </a:p>
      </dgm:t>
    </dgm:pt>
    <dgm:pt modelId="{F34E7932-F062-424E-8289-AE8F1C07F49A}">
      <dgm:prSet phldrT="[Text]" phldr="0" custT="1"/>
      <dgm:spPr/>
      <dgm:t>
        <a:bodyPr/>
        <a:lstStyle/>
        <a:p>
          <a:r>
            <a:rPr lang="en-US" sz="1600" b="0">
              <a:latin typeface="+mn-lt"/>
            </a:rPr>
            <a:t>Allied Command Operations (ACO)</a:t>
          </a:r>
        </a:p>
        <a:p>
          <a:r>
            <a:rPr lang="en-US" sz="1600" b="0">
              <a:latin typeface="+mn-lt"/>
            </a:rPr>
            <a:t>Mons, Belgium</a:t>
          </a:r>
        </a:p>
      </dgm:t>
    </dgm:pt>
    <dgm:pt modelId="{6A28B5EA-0A1F-403E-A2FF-C9BAFF0E2B4C}" type="parTrans" cxnId="{CB6D394F-3787-4E75-AC13-46FCCECF0B9F}">
      <dgm:prSet/>
      <dgm:spPr/>
      <dgm:t>
        <a:bodyPr/>
        <a:lstStyle/>
        <a:p>
          <a:endParaRPr lang="en-US" sz="3200">
            <a:latin typeface="+mn-lt"/>
          </a:endParaRPr>
        </a:p>
      </dgm:t>
    </dgm:pt>
    <dgm:pt modelId="{ADC6BCA9-525D-49CA-ADA0-19CD23384D4C}" type="sibTrans" cxnId="{CB6D394F-3787-4E75-AC13-46FCCECF0B9F}">
      <dgm:prSet/>
      <dgm:spPr/>
      <dgm:t>
        <a:bodyPr/>
        <a:lstStyle/>
        <a:p>
          <a:endParaRPr lang="en-US" sz="3200">
            <a:latin typeface="+mn-lt"/>
          </a:endParaRPr>
        </a:p>
      </dgm:t>
    </dgm:pt>
    <dgm:pt modelId="{4A9C08DD-44E3-46A8-943E-BDD05796F09D}">
      <dgm:prSet phldrT="[Text]" phldr="0" custT="1"/>
      <dgm:spPr/>
      <dgm:t>
        <a:bodyPr/>
        <a:lstStyle/>
        <a:p>
          <a:r>
            <a:rPr lang="en-US" sz="1600" b="1">
              <a:solidFill>
                <a:srgbClr val="0070C0"/>
              </a:solidFill>
              <a:latin typeface="+mn-lt"/>
            </a:rPr>
            <a:t>Allied Command Transformation (ACT)</a:t>
          </a:r>
        </a:p>
        <a:p>
          <a:r>
            <a:rPr lang="en-US" sz="1600" b="1">
              <a:solidFill>
                <a:srgbClr val="0070C0"/>
              </a:solidFill>
              <a:latin typeface="+mn-lt"/>
            </a:rPr>
            <a:t>Norfolk, USA</a:t>
          </a:r>
        </a:p>
      </dgm:t>
    </dgm:pt>
    <dgm:pt modelId="{2B7315D7-17FF-4B8C-8C26-3FA3D3C8CADC}" type="parTrans" cxnId="{68EBF401-D9B5-4B4F-884A-76E6525467EC}">
      <dgm:prSet/>
      <dgm:spPr/>
      <dgm:t>
        <a:bodyPr/>
        <a:lstStyle/>
        <a:p>
          <a:endParaRPr lang="en-US" sz="3200">
            <a:latin typeface="+mn-lt"/>
          </a:endParaRPr>
        </a:p>
      </dgm:t>
    </dgm:pt>
    <dgm:pt modelId="{C8380D31-7AFB-4192-8762-9C82C3941CAE}" type="sibTrans" cxnId="{68EBF401-D9B5-4B4F-884A-76E6525467EC}">
      <dgm:prSet/>
      <dgm:spPr/>
      <dgm:t>
        <a:bodyPr/>
        <a:lstStyle/>
        <a:p>
          <a:endParaRPr lang="en-US" sz="3200">
            <a:latin typeface="+mn-lt"/>
          </a:endParaRPr>
        </a:p>
      </dgm:t>
    </dgm:pt>
    <dgm:pt modelId="{F2D204AF-2B62-43E5-A94B-AC8F99376CA9}">
      <dgm:prSet phldrT="[Text]" phldr="0" custT="1"/>
      <dgm:spPr/>
      <dgm:t>
        <a:bodyPr/>
        <a:lstStyle/>
        <a:p>
          <a:r>
            <a:rPr lang="en-US" sz="1400" b="0">
              <a:latin typeface="+mn-lt"/>
            </a:rPr>
            <a:t>Joint Warfare Center (JWC) </a:t>
          </a:r>
        </a:p>
        <a:p>
          <a:r>
            <a:rPr lang="en-US" sz="1400" b="0">
              <a:latin typeface="+mn-lt"/>
            </a:rPr>
            <a:t>Stavanger Norway</a:t>
          </a:r>
        </a:p>
      </dgm:t>
    </dgm:pt>
    <dgm:pt modelId="{E4D05882-9769-413A-99E1-2D14CBAD944C}" type="parTrans" cxnId="{9BBB3AAF-F658-4C0F-B2A5-E1F1299FE1EB}">
      <dgm:prSet/>
      <dgm:spPr/>
      <dgm:t>
        <a:bodyPr/>
        <a:lstStyle/>
        <a:p>
          <a:endParaRPr lang="en-US" sz="3200">
            <a:latin typeface="+mn-lt"/>
          </a:endParaRPr>
        </a:p>
      </dgm:t>
    </dgm:pt>
    <dgm:pt modelId="{9A8EC7C6-0882-41B9-88F8-3003E50335C3}" type="sibTrans" cxnId="{9BBB3AAF-F658-4C0F-B2A5-E1F1299FE1EB}">
      <dgm:prSet/>
      <dgm:spPr/>
      <dgm:t>
        <a:bodyPr/>
        <a:lstStyle/>
        <a:p>
          <a:endParaRPr lang="en-US" sz="3200">
            <a:latin typeface="+mn-lt"/>
          </a:endParaRPr>
        </a:p>
      </dgm:t>
    </dgm:pt>
    <dgm:pt modelId="{8AAC4FA7-E85B-4314-998F-A08C239A5CF1}">
      <dgm:prSet phldrT="[Text]" phldr="0" custT="1"/>
      <dgm:spPr/>
      <dgm:t>
        <a:bodyPr/>
        <a:lstStyle/>
        <a:p>
          <a:r>
            <a:rPr lang="en-US" sz="1400" b="1">
              <a:solidFill>
                <a:srgbClr val="0070C0"/>
              </a:solidFill>
              <a:latin typeface="+mn-lt"/>
            </a:rPr>
            <a:t>Joint Force Training Center (JFTC) </a:t>
          </a:r>
        </a:p>
        <a:p>
          <a:r>
            <a:rPr lang="en-US" sz="1400" b="1">
              <a:solidFill>
                <a:srgbClr val="0070C0"/>
              </a:solidFill>
              <a:latin typeface="+mn-lt"/>
            </a:rPr>
            <a:t>Bydgoszcz, Poland</a:t>
          </a:r>
        </a:p>
      </dgm:t>
    </dgm:pt>
    <dgm:pt modelId="{2042C5DD-FBFA-4664-8508-5415660B0A5C}" type="parTrans" cxnId="{55E3BA4F-258D-4C32-9229-0DAD73498036}">
      <dgm:prSet/>
      <dgm:spPr/>
      <dgm:t>
        <a:bodyPr/>
        <a:lstStyle/>
        <a:p>
          <a:endParaRPr lang="en-US" sz="3200">
            <a:latin typeface="+mn-lt"/>
          </a:endParaRPr>
        </a:p>
      </dgm:t>
    </dgm:pt>
    <dgm:pt modelId="{0268206D-8CC2-4118-9FCE-01B7C6CAB071}" type="sibTrans" cxnId="{55E3BA4F-258D-4C32-9229-0DAD73498036}">
      <dgm:prSet/>
      <dgm:spPr/>
      <dgm:t>
        <a:bodyPr/>
        <a:lstStyle/>
        <a:p>
          <a:endParaRPr lang="en-US" sz="3200">
            <a:latin typeface="+mn-lt"/>
          </a:endParaRPr>
        </a:p>
      </dgm:t>
    </dgm:pt>
    <dgm:pt modelId="{4A7047A6-7CA6-4D19-950F-901F947FDC34}">
      <dgm:prSet phldrT="[Text]" phldr="0" custT="1"/>
      <dgm:spPr/>
      <dgm:t>
        <a:bodyPr/>
        <a:lstStyle/>
        <a:p>
          <a:r>
            <a:rPr lang="en-US" sz="1400" b="0">
              <a:latin typeface="+mn-lt"/>
            </a:rPr>
            <a:t>Joint Analysis and Lessons Learned (JALLC) </a:t>
          </a:r>
        </a:p>
        <a:p>
          <a:r>
            <a:rPr lang="en-US" sz="1400" b="0" err="1">
              <a:latin typeface="+mn-lt"/>
            </a:rPr>
            <a:t>Monstanto</a:t>
          </a:r>
          <a:r>
            <a:rPr lang="en-US" sz="1400" b="0">
              <a:latin typeface="+mn-lt"/>
            </a:rPr>
            <a:t>-Lisbon, Portugal</a:t>
          </a:r>
        </a:p>
      </dgm:t>
    </dgm:pt>
    <dgm:pt modelId="{FBBC787C-B23C-4372-9A98-6A9BF4404C8E}" type="parTrans" cxnId="{A663062F-A6C5-40EC-A71C-43DD25435226}">
      <dgm:prSet/>
      <dgm:spPr/>
      <dgm:t>
        <a:bodyPr/>
        <a:lstStyle/>
        <a:p>
          <a:endParaRPr lang="en-US" sz="3200">
            <a:latin typeface="+mn-lt"/>
          </a:endParaRPr>
        </a:p>
      </dgm:t>
    </dgm:pt>
    <dgm:pt modelId="{6A78DD52-CB88-487B-AA4B-C74EF9F57705}" type="sibTrans" cxnId="{A663062F-A6C5-40EC-A71C-43DD25435226}">
      <dgm:prSet/>
      <dgm:spPr/>
      <dgm:t>
        <a:bodyPr/>
        <a:lstStyle/>
        <a:p>
          <a:endParaRPr lang="en-US" sz="3200">
            <a:latin typeface="+mn-lt"/>
          </a:endParaRPr>
        </a:p>
      </dgm:t>
    </dgm:pt>
    <dgm:pt modelId="{194FB6BF-F671-4584-B0AC-E0E9D167955D}">
      <dgm:prSet phldrT="[Text]" phldr="0" custT="1"/>
      <dgm:spPr/>
      <dgm:t>
        <a:bodyPr/>
        <a:lstStyle/>
        <a:p>
          <a:r>
            <a:rPr lang="en-GB" sz="1400" b="0">
              <a:latin typeface="+mn-lt"/>
            </a:rPr>
            <a:t>Joint Analysis, Training and Education Centre (JATEC) Bydgoszcz, Poland</a:t>
          </a:r>
          <a:endParaRPr lang="en-US" sz="1400" b="0">
            <a:latin typeface="+mn-lt"/>
          </a:endParaRPr>
        </a:p>
        <a:p>
          <a:endParaRPr lang="en-US" sz="1400" b="1">
            <a:latin typeface="+mn-lt"/>
          </a:endParaRPr>
        </a:p>
      </dgm:t>
    </dgm:pt>
    <dgm:pt modelId="{2DA464FF-9530-4C37-B165-0311F1880926}" type="parTrans" cxnId="{F8065307-D7FC-42FA-AC84-6954BCE9D702}">
      <dgm:prSet/>
      <dgm:spPr/>
      <dgm:t>
        <a:bodyPr/>
        <a:lstStyle/>
        <a:p>
          <a:endParaRPr lang="en-US" sz="3200">
            <a:latin typeface="+mn-lt"/>
          </a:endParaRPr>
        </a:p>
      </dgm:t>
    </dgm:pt>
    <dgm:pt modelId="{5EB3B28E-970E-43CF-835D-8E739FF9B877}" type="sibTrans" cxnId="{F8065307-D7FC-42FA-AC84-6954BCE9D702}">
      <dgm:prSet/>
      <dgm:spPr/>
      <dgm:t>
        <a:bodyPr/>
        <a:lstStyle/>
        <a:p>
          <a:endParaRPr lang="en-US" sz="3200">
            <a:latin typeface="+mn-lt"/>
          </a:endParaRPr>
        </a:p>
      </dgm:t>
    </dgm:pt>
    <dgm:pt modelId="{D9119076-2798-4E42-B730-035515A04B66}" type="pres">
      <dgm:prSet presAssocID="{A8DFFE1F-40A8-47C9-9AB3-5D0CE8278D6A}" presName="Name0" presStyleCnt="0">
        <dgm:presLayoutVars>
          <dgm:orgChart val="1"/>
          <dgm:chPref val="1"/>
          <dgm:dir/>
          <dgm:animOne val="branch"/>
          <dgm:animLvl val="lvl"/>
          <dgm:resizeHandles/>
        </dgm:presLayoutVars>
      </dgm:prSet>
      <dgm:spPr/>
    </dgm:pt>
    <dgm:pt modelId="{C3B09C07-B2D7-41F2-87F2-1C182389D995}" type="pres">
      <dgm:prSet presAssocID="{0D38427A-1A9E-4153-A733-1EEE20EE7171}" presName="hierRoot1" presStyleCnt="0">
        <dgm:presLayoutVars>
          <dgm:hierBranch val="init"/>
        </dgm:presLayoutVars>
      </dgm:prSet>
      <dgm:spPr/>
    </dgm:pt>
    <dgm:pt modelId="{0B8C8F60-DDD4-4E92-B932-F3BFDE1A19F4}" type="pres">
      <dgm:prSet presAssocID="{0D38427A-1A9E-4153-A733-1EEE20EE7171}" presName="rootComposite1" presStyleCnt="0"/>
      <dgm:spPr/>
    </dgm:pt>
    <dgm:pt modelId="{2392413F-8B28-4218-8990-99EC3AF494F9}" type="pres">
      <dgm:prSet presAssocID="{0D38427A-1A9E-4153-A733-1EEE20EE7171}" presName="rootText1" presStyleLbl="alignAcc1" presStyleIdx="0" presStyleCnt="0">
        <dgm:presLayoutVars>
          <dgm:chPref val="3"/>
        </dgm:presLayoutVars>
      </dgm:prSet>
      <dgm:spPr/>
    </dgm:pt>
    <dgm:pt modelId="{BCECD16A-2056-42DF-8E57-7CCC628F569F}" type="pres">
      <dgm:prSet presAssocID="{0D38427A-1A9E-4153-A733-1EEE20EE7171}" presName="topArc1" presStyleLbl="parChTrans1D1" presStyleIdx="0" presStyleCnt="18"/>
      <dgm:spPr/>
    </dgm:pt>
    <dgm:pt modelId="{7796D3E6-3BC2-4917-8438-8D7312F25C4E}" type="pres">
      <dgm:prSet presAssocID="{0D38427A-1A9E-4153-A733-1EEE20EE7171}" presName="bottomArc1" presStyleLbl="parChTrans1D1" presStyleIdx="1" presStyleCnt="18"/>
      <dgm:spPr/>
    </dgm:pt>
    <dgm:pt modelId="{7CA7F45E-CA3E-4755-86BE-E473EEEDCDE3}" type="pres">
      <dgm:prSet presAssocID="{0D38427A-1A9E-4153-A733-1EEE20EE7171}" presName="topConnNode1" presStyleLbl="node1" presStyleIdx="0" presStyleCnt="0"/>
      <dgm:spPr/>
    </dgm:pt>
    <dgm:pt modelId="{31DF99F9-9328-4D6D-B7E2-E71EDE30685D}" type="pres">
      <dgm:prSet presAssocID="{0D38427A-1A9E-4153-A733-1EEE20EE7171}" presName="hierChild2" presStyleCnt="0"/>
      <dgm:spPr/>
    </dgm:pt>
    <dgm:pt modelId="{A84DEFA2-2114-4DBF-9AEB-995CFAD5C111}" type="pres">
      <dgm:prSet presAssocID="{2C519159-4120-43AC-83CC-16CC4D0B39B5}" presName="Name28" presStyleLbl="parChTrans1D2" presStyleIdx="0" presStyleCnt="2"/>
      <dgm:spPr/>
    </dgm:pt>
    <dgm:pt modelId="{49566C18-FA91-451C-8E80-1C1E9E54E842}" type="pres">
      <dgm:prSet presAssocID="{EEBB9D67-72F0-4716-8090-255250978FCC}" presName="hierRoot2" presStyleCnt="0">
        <dgm:presLayoutVars>
          <dgm:hierBranch val="init"/>
        </dgm:presLayoutVars>
      </dgm:prSet>
      <dgm:spPr/>
    </dgm:pt>
    <dgm:pt modelId="{95C5674C-3647-4E6E-917F-550B07D625F3}" type="pres">
      <dgm:prSet presAssocID="{EEBB9D67-72F0-4716-8090-255250978FCC}" presName="rootComposite2" presStyleCnt="0"/>
      <dgm:spPr/>
    </dgm:pt>
    <dgm:pt modelId="{A4BE0FE2-0EC5-4725-8B2A-D3102E98C7BA}" type="pres">
      <dgm:prSet presAssocID="{EEBB9D67-72F0-4716-8090-255250978FCC}" presName="rootText2" presStyleLbl="alignAcc1" presStyleIdx="0" presStyleCnt="0">
        <dgm:presLayoutVars>
          <dgm:chPref val="3"/>
        </dgm:presLayoutVars>
      </dgm:prSet>
      <dgm:spPr/>
    </dgm:pt>
    <dgm:pt modelId="{B89783B7-1CBF-4127-84A4-E72C368B3A5B}" type="pres">
      <dgm:prSet presAssocID="{EEBB9D67-72F0-4716-8090-255250978FCC}" presName="topArc2" presStyleLbl="parChTrans1D1" presStyleIdx="2" presStyleCnt="18"/>
      <dgm:spPr/>
    </dgm:pt>
    <dgm:pt modelId="{6B50173B-3D65-4BE2-BDBD-107CFE1D2800}" type="pres">
      <dgm:prSet presAssocID="{EEBB9D67-72F0-4716-8090-255250978FCC}" presName="bottomArc2" presStyleLbl="parChTrans1D1" presStyleIdx="3" presStyleCnt="18"/>
      <dgm:spPr/>
    </dgm:pt>
    <dgm:pt modelId="{3C38F4CB-E4DD-4DBB-9DCA-7847091D00F9}" type="pres">
      <dgm:prSet presAssocID="{EEBB9D67-72F0-4716-8090-255250978FCC}" presName="topConnNode2" presStyleLbl="node2" presStyleIdx="0" presStyleCnt="0"/>
      <dgm:spPr/>
    </dgm:pt>
    <dgm:pt modelId="{AA5DB5A7-9FFE-44BF-B210-81F1F9C7DA11}" type="pres">
      <dgm:prSet presAssocID="{EEBB9D67-72F0-4716-8090-255250978FCC}" presName="hierChild4" presStyleCnt="0"/>
      <dgm:spPr/>
    </dgm:pt>
    <dgm:pt modelId="{45B6E18A-76C9-4E90-9064-93412698EECE}" type="pres">
      <dgm:prSet presAssocID="{EEBB9D67-72F0-4716-8090-255250978FCC}" presName="hierChild5" presStyleCnt="0"/>
      <dgm:spPr/>
    </dgm:pt>
    <dgm:pt modelId="{F9EC0B5F-149A-458B-9E6A-0B57EB042F1C}" type="pres">
      <dgm:prSet presAssocID="{44CEFAF9-F9F4-4EB4-845C-407D4926DA12}" presName="Name28" presStyleLbl="parChTrans1D2" presStyleIdx="1" presStyleCnt="2"/>
      <dgm:spPr/>
    </dgm:pt>
    <dgm:pt modelId="{8B96DBE5-CC0C-4837-B2CA-C2137AF5F477}" type="pres">
      <dgm:prSet presAssocID="{2FEA7A62-E9EC-4E6D-A80C-13D4FDB1D3C8}" presName="hierRoot2" presStyleCnt="0">
        <dgm:presLayoutVars>
          <dgm:hierBranch val="init"/>
        </dgm:presLayoutVars>
      </dgm:prSet>
      <dgm:spPr/>
    </dgm:pt>
    <dgm:pt modelId="{8BDD4F02-AC35-4393-BC5B-8C659BDC189C}" type="pres">
      <dgm:prSet presAssocID="{2FEA7A62-E9EC-4E6D-A80C-13D4FDB1D3C8}" presName="rootComposite2" presStyleCnt="0"/>
      <dgm:spPr/>
    </dgm:pt>
    <dgm:pt modelId="{5CB9DB74-85BF-47B4-8640-A7389CA7E9D8}" type="pres">
      <dgm:prSet presAssocID="{2FEA7A62-E9EC-4E6D-A80C-13D4FDB1D3C8}" presName="rootText2" presStyleLbl="alignAcc1" presStyleIdx="0" presStyleCnt="0">
        <dgm:presLayoutVars>
          <dgm:chPref val="3"/>
        </dgm:presLayoutVars>
      </dgm:prSet>
      <dgm:spPr/>
    </dgm:pt>
    <dgm:pt modelId="{D23322E3-1EA4-4C85-99AD-C54BAF95C259}" type="pres">
      <dgm:prSet presAssocID="{2FEA7A62-E9EC-4E6D-A80C-13D4FDB1D3C8}" presName="topArc2" presStyleLbl="parChTrans1D1" presStyleIdx="4" presStyleCnt="18"/>
      <dgm:spPr/>
    </dgm:pt>
    <dgm:pt modelId="{8AD23A03-D140-4908-B065-D0D749DCBE84}" type="pres">
      <dgm:prSet presAssocID="{2FEA7A62-E9EC-4E6D-A80C-13D4FDB1D3C8}" presName="bottomArc2" presStyleLbl="parChTrans1D1" presStyleIdx="5" presStyleCnt="18"/>
      <dgm:spPr/>
    </dgm:pt>
    <dgm:pt modelId="{79DBF876-90C5-42C7-89F1-E62E0C2AB2CB}" type="pres">
      <dgm:prSet presAssocID="{2FEA7A62-E9EC-4E6D-A80C-13D4FDB1D3C8}" presName="topConnNode2" presStyleLbl="node2" presStyleIdx="0" presStyleCnt="0"/>
      <dgm:spPr/>
    </dgm:pt>
    <dgm:pt modelId="{6E763AC3-9934-4CDF-988A-A0ABD3D39B28}" type="pres">
      <dgm:prSet presAssocID="{2FEA7A62-E9EC-4E6D-A80C-13D4FDB1D3C8}" presName="hierChild4" presStyleCnt="0"/>
      <dgm:spPr/>
    </dgm:pt>
    <dgm:pt modelId="{130F3C95-3F3A-43F6-B3C4-C2DC84FB80CE}" type="pres">
      <dgm:prSet presAssocID="{6A28B5EA-0A1F-403E-A2FF-C9BAFF0E2B4C}" presName="Name28" presStyleLbl="parChTrans1D3" presStyleIdx="0" presStyleCnt="2"/>
      <dgm:spPr/>
    </dgm:pt>
    <dgm:pt modelId="{6D14D947-93A2-4F51-BB56-4F432BAA85AD}" type="pres">
      <dgm:prSet presAssocID="{F34E7932-F062-424E-8289-AE8F1C07F49A}" presName="hierRoot2" presStyleCnt="0">
        <dgm:presLayoutVars>
          <dgm:hierBranch val="init"/>
        </dgm:presLayoutVars>
      </dgm:prSet>
      <dgm:spPr/>
    </dgm:pt>
    <dgm:pt modelId="{5ADB86A4-5BCB-4D32-8C9A-CE18D9E61019}" type="pres">
      <dgm:prSet presAssocID="{F34E7932-F062-424E-8289-AE8F1C07F49A}" presName="rootComposite2" presStyleCnt="0"/>
      <dgm:spPr/>
    </dgm:pt>
    <dgm:pt modelId="{3A67B809-F868-4018-89D1-26891BC1E14D}" type="pres">
      <dgm:prSet presAssocID="{F34E7932-F062-424E-8289-AE8F1C07F49A}" presName="rootText2" presStyleLbl="alignAcc1" presStyleIdx="0" presStyleCnt="0">
        <dgm:presLayoutVars>
          <dgm:chPref val="3"/>
        </dgm:presLayoutVars>
      </dgm:prSet>
      <dgm:spPr/>
    </dgm:pt>
    <dgm:pt modelId="{8EE8FC25-AC9E-4D47-B30A-7264C7AD6099}" type="pres">
      <dgm:prSet presAssocID="{F34E7932-F062-424E-8289-AE8F1C07F49A}" presName="topArc2" presStyleLbl="parChTrans1D1" presStyleIdx="6" presStyleCnt="18"/>
      <dgm:spPr/>
    </dgm:pt>
    <dgm:pt modelId="{C4C1D888-8A27-487D-8F75-CEC441DCBF52}" type="pres">
      <dgm:prSet presAssocID="{F34E7932-F062-424E-8289-AE8F1C07F49A}" presName="bottomArc2" presStyleLbl="parChTrans1D1" presStyleIdx="7" presStyleCnt="18"/>
      <dgm:spPr/>
    </dgm:pt>
    <dgm:pt modelId="{9BC6C8F6-C318-4D2A-BBBD-F602CC381E20}" type="pres">
      <dgm:prSet presAssocID="{F34E7932-F062-424E-8289-AE8F1C07F49A}" presName="topConnNode2" presStyleLbl="node3" presStyleIdx="0" presStyleCnt="0"/>
      <dgm:spPr/>
    </dgm:pt>
    <dgm:pt modelId="{AA2EE80E-31BC-46ED-88DD-3E04DEDC45F6}" type="pres">
      <dgm:prSet presAssocID="{F34E7932-F062-424E-8289-AE8F1C07F49A}" presName="hierChild4" presStyleCnt="0"/>
      <dgm:spPr/>
    </dgm:pt>
    <dgm:pt modelId="{FEE817D0-C39B-4ED9-AEBA-9E04CC29967E}" type="pres">
      <dgm:prSet presAssocID="{F34E7932-F062-424E-8289-AE8F1C07F49A}" presName="hierChild5" presStyleCnt="0"/>
      <dgm:spPr/>
    </dgm:pt>
    <dgm:pt modelId="{166024C8-1360-44FC-917A-331F10068E09}" type="pres">
      <dgm:prSet presAssocID="{2B7315D7-17FF-4B8C-8C26-3FA3D3C8CADC}" presName="Name28" presStyleLbl="parChTrans1D3" presStyleIdx="1" presStyleCnt="2"/>
      <dgm:spPr/>
    </dgm:pt>
    <dgm:pt modelId="{AE5E22A1-8267-46E6-A1B7-13B65D2FADF1}" type="pres">
      <dgm:prSet presAssocID="{4A9C08DD-44E3-46A8-943E-BDD05796F09D}" presName="hierRoot2" presStyleCnt="0">
        <dgm:presLayoutVars>
          <dgm:hierBranch/>
        </dgm:presLayoutVars>
      </dgm:prSet>
      <dgm:spPr/>
    </dgm:pt>
    <dgm:pt modelId="{469C542A-5DDA-4EA6-A5D7-C7A1246E48FA}" type="pres">
      <dgm:prSet presAssocID="{4A9C08DD-44E3-46A8-943E-BDD05796F09D}" presName="rootComposite2" presStyleCnt="0"/>
      <dgm:spPr/>
    </dgm:pt>
    <dgm:pt modelId="{6E987A91-6DEB-4AD9-AC0A-6C428D59361A}" type="pres">
      <dgm:prSet presAssocID="{4A9C08DD-44E3-46A8-943E-BDD05796F09D}" presName="rootText2" presStyleLbl="alignAcc1" presStyleIdx="0" presStyleCnt="0">
        <dgm:presLayoutVars>
          <dgm:chPref val="3"/>
        </dgm:presLayoutVars>
      </dgm:prSet>
      <dgm:spPr/>
    </dgm:pt>
    <dgm:pt modelId="{E5D16514-EF83-484A-920F-E66A26A6CB7C}" type="pres">
      <dgm:prSet presAssocID="{4A9C08DD-44E3-46A8-943E-BDD05796F09D}" presName="topArc2" presStyleLbl="parChTrans1D1" presStyleIdx="8" presStyleCnt="18"/>
      <dgm:spPr/>
    </dgm:pt>
    <dgm:pt modelId="{A880A315-5F01-4A28-B47D-78CB5E67AA39}" type="pres">
      <dgm:prSet presAssocID="{4A9C08DD-44E3-46A8-943E-BDD05796F09D}" presName="bottomArc2" presStyleLbl="parChTrans1D1" presStyleIdx="9" presStyleCnt="18"/>
      <dgm:spPr/>
    </dgm:pt>
    <dgm:pt modelId="{44040251-5DBD-4893-A746-4A917B5F4CD0}" type="pres">
      <dgm:prSet presAssocID="{4A9C08DD-44E3-46A8-943E-BDD05796F09D}" presName="topConnNode2" presStyleLbl="node3" presStyleIdx="0" presStyleCnt="0"/>
      <dgm:spPr/>
    </dgm:pt>
    <dgm:pt modelId="{E441EF43-FC13-46B0-AC1A-13C88FE6E67A}" type="pres">
      <dgm:prSet presAssocID="{4A9C08DD-44E3-46A8-943E-BDD05796F09D}" presName="hierChild4" presStyleCnt="0"/>
      <dgm:spPr/>
    </dgm:pt>
    <dgm:pt modelId="{CF7C2F22-98B3-48B8-A323-233C0EB37E83}" type="pres">
      <dgm:prSet presAssocID="{E4D05882-9769-413A-99E1-2D14CBAD944C}" presName="Name28" presStyleLbl="parChTrans1D4" presStyleIdx="0" presStyleCnt="4"/>
      <dgm:spPr/>
    </dgm:pt>
    <dgm:pt modelId="{61BCC9FB-8B60-4229-B600-0662A86D6FBF}" type="pres">
      <dgm:prSet presAssocID="{F2D204AF-2B62-43E5-A94B-AC8F99376CA9}" presName="hierRoot2" presStyleCnt="0">
        <dgm:presLayoutVars>
          <dgm:hierBranch val="hang"/>
        </dgm:presLayoutVars>
      </dgm:prSet>
      <dgm:spPr/>
    </dgm:pt>
    <dgm:pt modelId="{ADFA11CF-45A2-4C9B-9054-FEEC8CDF374F}" type="pres">
      <dgm:prSet presAssocID="{F2D204AF-2B62-43E5-A94B-AC8F99376CA9}" presName="rootComposite2" presStyleCnt="0"/>
      <dgm:spPr/>
    </dgm:pt>
    <dgm:pt modelId="{7CE7639E-BCB2-4619-BC0D-A0B9034DD5D3}" type="pres">
      <dgm:prSet presAssocID="{F2D204AF-2B62-43E5-A94B-AC8F99376CA9}" presName="rootText2" presStyleLbl="alignAcc1" presStyleIdx="0" presStyleCnt="0">
        <dgm:presLayoutVars>
          <dgm:chPref val="3"/>
        </dgm:presLayoutVars>
      </dgm:prSet>
      <dgm:spPr/>
    </dgm:pt>
    <dgm:pt modelId="{D0CDE0C7-7215-45C8-B919-3C1733AE0B7E}" type="pres">
      <dgm:prSet presAssocID="{F2D204AF-2B62-43E5-A94B-AC8F99376CA9}" presName="topArc2" presStyleLbl="parChTrans1D1" presStyleIdx="10" presStyleCnt="18"/>
      <dgm:spPr/>
    </dgm:pt>
    <dgm:pt modelId="{EBB495C7-5EC2-4CC6-B6D8-78CFBFA1CC0D}" type="pres">
      <dgm:prSet presAssocID="{F2D204AF-2B62-43E5-A94B-AC8F99376CA9}" presName="bottomArc2" presStyleLbl="parChTrans1D1" presStyleIdx="11" presStyleCnt="18"/>
      <dgm:spPr/>
    </dgm:pt>
    <dgm:pt modelId="{9C76FF07-83AF-4B66-997A-86032046DCA7}" type="pres">
      <dgm:prSet presAssocID="{F2D204AF-2B62-43E5-A94B-AC8F99376CA9}" presName="topConnNode2" presStyleLbl="node4" presStyleIdx="0" presStyleCnt="0"/>
      <dgm:spPr/>
    </dgm:pt>
    <dgm:pt modelId="{FBE13A15-C9B6-4966-8CA8-5B647F85327B}" type="pres">
      <dgm:prSet presAssocID="{F2D204AF-2B62-43E5-A94B-AC8F99376CA9}" presName="hierChild4" presStyleCnt="0"/>
      <dgm:spPr/>
    </dgm:pt>
    <dgm:pt modelId="{CD3489E2-C800-4F8B-9AA9-03F7DC198C02}" type="pres">
      <dgm:prSet presAssocID="{F2D204AF-2B62-43E5-A94B-AC8F99376CA9}" presName="hierChild5" presStyleCnt="0"/>
      <dgm:spPr/>
    </dgm:pt>
    <dgm:pt modelId="{D79DCBD5-6C34-4D28-80CF-EDB383994102}" type="pres">
      <dgm:prSet presAssocID="{2042C5DD-FBFA-4664-8508-5415660B0A5C}" presName="Name28" presStyleLbl="parChTrans1D4" presStyleIdx="1" presStyleCnt="4"/>
      <dgm:spPr/>
    </dgm:pt>
    <dgm:pt modelId="{A130CEB0-1595-45C2-B679-5F45BB5CD798}" type="pres">
      <dgm:prSet presAssocID="{8AAC4FA7-E85B-4314-998F-A08C239A5CF1}" presName="hierRoot2" presStyleCnt="0">
        <dgm:presLayoutVars>
          <dgm:hierBranch val="hang"/>
        </dgm:presLayoutVars>
      </dgm:prSet>
      <dgm:spPr/>
    </dgm:pt>
    <dgm:pt modelId="{33556CA6-E210-49DE-8304-7525B5EA7FD0}" type="pres">
      <dgm:prSet presAssocID="{8AAC4FA7-E85B-4314-998F-A08C239A5CF1}" presName="rootComposite2" presStyleCnt="0"/>
      <dgm:spPr/>
    </dgm:pt>
    <dgm:pt modelId="{00035145-9945-4BB6-A72C-A1C2585B2511}" type="pres">
      <dgm:prSet presAssocID="{8AAC4FA7-E85B-4314-998F-A08C239A5CF1}" presName="rootText2" presStyleLbl="alignAcc1" presStyleIdx="0" presStyleCnt="0">
        <dgm:presLayoutVars>
          <dgm:chPref val="3"/>
        </dgm:presLayoutVars>
      </dgm:prSet>
      <dgm:spPr/>
    </dgm:pt>
    <dgm:pt modelId="{A3A0CDA1-A9D4-4782-A340-78953453574F}" type="pres">
      <dgm:prSet presAssocID="{8AAC4FA7-E85B-4314-998F-A08C239A5CF1}" presName="topArc2" presStyleLbl="parChTrans1D1" presStyleIdx="12" presStyleCnt="18"/>
      <dgm:spPr/>
    </dgm:pt>
    <dgm:pt modelId="{EEE49606-C4EA-46CE-89B1-A17E9BF68D86}" type="pres">
      <dgm:prSet presAssocID="{8AAC4FA7-E85B-4314-998F-A08C239A5CF1}" presName="bottomArc2" presStyleLbl="parChTrans1D1" presStyleIdx="13" presStyleCnt="18"/>
      <dgm:spPr/>
    </dgm:pt>
    <dgm:pt modelId="{A185578F-B6D7-47E9-AD50-BD2458474CCE}" type="pres">
      <dgm:prSet presAssocID="{8AAC4FA7-E85B-4314-998F-A08C239A5CF1}" presName="topConnNode2" presStyleLbl="node4" presStyleIdx="0" presStyleCnt="0"/>
      <dgm:spPr/>
    </dgm:pt>
    <dgm:pt modelId="{17A94B60-6DA2-40F4-B30B-5F197ADF9B04}" type="pres">
      <dgm:prSet presAssocID="{8AAC4FA7-E85B-4314-998F-A08C239A5CF1}" presName="hierChild4" presStyleCnt="0"/>
      <dgm:spPr/>
    </dgm:pt>
    <dgm:pt modelId="{C77E8307-DC81-4353-8683-DD6542C1B933}" type="pres">
      <dgm:prSet presAssocID="{8AAC4FA7-E85B-4314-998F-A08C239A5CF1}" presName="hierChild5" presStyleCnt="0"/>
      <dgm:spPr/>
    </dgm:pt>
    <dgm:pt modelId="{336CB167-52A0-4AFE-9DE1-93154A9C5A21}" type="pres">
      <dgm:prSet presAssocID="{FBBC787C-B23C-4372-9A98-6A9BF4404C8E}" presName="Name28" presStyleLbl="parChTrans1D4" presStyleIdx="2" presStyleCnt="4"/>
      <dgm:spPr/>
    </dgm:pt>
    <dgm:pt modelId="{C88E7E24-DD07-42B5-862F-C56C1E56974A}" type="pres">
      <dgm:prSet presAssocID="{4A7047A6-7CA6-4D19-950F-901F947FDC34}" presName="hierRoot2" presStyleCnt="0">
        <dgm:presLayoutVars>
          <dgm:hierBranch val="hang"/>
        </dgm:presLayoutVars>
      </dgm:prSet>
      <dgm:spPr/>
    </dgm:pt>
    <dgm:pt modelId="{3E8C6EFA-8F0C-4542-9C51-23F0D964002D}" type="pres">
      <dgm:prSet presAssocID="{4A7047A6-7CA6-4D19-950F-901F947FDC34}" presName="rootComposite2" presStyleCnt="0"/>
      <dgm:spPr/>
    </dgm:pt>
    <dgm:pt modelId="{7608E98C-758E-429F-A2D2-0252E701F113}" type="pres">
      <dgm:prSet presAssocID="{4A7047A6-7CA6-4D19-950F-901F947FDC34}" presName="rootText2" presStyleLbl="alignAcc1" presStyleIdx="0" presStyleCnt="0">
        <dgm:presLayoutVars>
          <dgm:chPref val="3"/>
        </dgm:presLayoutVars>
      </dgm:prSet>
      <dgm:spPr/>
    </dgm:pt>
    <dgm:pt modelId="{3A06B466-47DF-4D84-B20B-1786C2921F44}" type="pres">
      <dgm:prSet presAssocID="{4A7047A6-7CA6-4D19-950F-901F947FDC34}" presName="topArc2" presStyleLbl="parChTrans1D1" presStyleIdx="14" presStyleCnt="18"/>
      <dgm:spPr/>
    </dgm:pt>
    <dgm:pt modelId="{BCD1E424-5A5A-4415-8988-15A18A52DE86}" type="pres">
      <dgm:prSet presAssocID="{4A7047A6-7CA6-4D19-950F-901F947FDC34}" presName="bottomArc2" presStyleLbl="parChTrans1D1" presStyleIdx="15" presStyleCnt="18"/>
      <dgm:spPr/>
    </dgm:pt>
    <dgm:pt modelId="{B22FA639-0CD1-42D8-9499-ADD482FB28B9}" type="pres">
      <dgm:prSet presAssocID="{4A7047A6-7CA6-4D19-950F-901F947FDC34}" presName="topConnNode2" presStyleLbl="node4" presStyleIdx="0" presStyleCnt="0"/>
      <dgm:spPr/>
    </dgm:pt>
    <dgm:pt modelId="{AC066E6B-F9A9-4658-9C66-538D3071B929}" type="pres">
      <dgm:prSet presAssocID="{4A7047A6-7CA6-4D19-950F-901F947FDC34}" presName="hierChild4" presStyleCnt="0"/>
      <dgm:spPr/>
    </dgm:pt>
    <dgm:pt modelId="{F7B5704A-5D35-4868-A836-3CA3C4D6F4A9}" type="pres">
      <dgm:prSet presAssocID="{4A7047A6-7CA6-4D19-950F-901F947FDC34}" presName="hierChild5" presStyleCnt="0"/>
      <dgm:spPr/>
    </dgm:pt>
    <dgm:pt modelId="{528EBDED-57F1-40F6-BD1C-D715DBCC2C2C}" type="pres">
      <dgm:prSet presAssocID="{2DA464FF-9530-4C37-B165-0311F1880926}" presName="Name28" presStyleLbl="parChTrans1D4" presStyleIdx="3" presStyleCnt="4"/>
      <dgm:spPr/>
    </dgm:pt>
    <dgm:pt modelId="{9F739858-91D4-4AE3-893D-13C6EB20CD77}" type="pres">
      <dgm:prSet presAssocID="{194FB6BF-F671-4584-B0AC-E0E9D167955D}" presName="hierRoot2" presStyleCnt="0">
        <dgm:presLayoutVars>
          <dgm:hierBranch val="hang"/>
        </dgm:presLayoutVars>
      </dgm:prSet>
      <dgm:spPr/>
    </dgm:pt>
    <dgm:pt modelId="{39219168-8C89-4009-8C74-C31CE945B875}" type="pres">
      <dgm:prSet presAssocID="{194FB6BF-F671-4584-B0AC-E0E9D167955D}" presName="rootComposite2" presStyleCnt="0"/>
      <dgm:spPr/>
    </dgm:pt>
    <dgm:pt modelId="{9DF2D2D9-094F-4DBA-BE90-E0E68CEE86DA}" type="pres">
      <dgm:prSet presAssocID="{194FB6BF-F671-4584-B0AC-E0E9D167955D}" presName="rootText2" presStyleLbl="alignAcc1" presStyleIdx="0" presStyleCnt="0">
        <dgm:presLayoutVars>
          <dgm:chPref val="3"/>
        </dgm:presLayoutVars>
      </dgm:prSet>
      <dgm:spPr/>
    </dgm:pt>
    <dgm:pt modelId="{E3BB4CF5-24B8-45CC-B909-20170389459C}" type="pres">
      <dgm:prSet presAssocID="{194FB6BF-F671-4584-B0AC-E0E9D167955D}" presName="topArc2" presStyleLbl="parChTrans1D1" presStyleIdx="16" presStyleCnt="18"/>
      <dgm:spPr/>
    </dgm:pt>
    <dgm:pt modelId="{799E3BC3-A795-40B9-8ABD-A5FB0FDE7B05}" type="pres">
      <dgm:prSet presAssocID="{194FB6BF-F671-4584-B0AC-E0E9D167955D}" presName="bottomArc2" presStyleLbl="parChTrans1D1" presStyleIdx="17" presStyleCnt="18"/>
      <dgm:spPr/>
    </dgm:pt>
    <dgm:pt modelId="{2B0C137B-3433-4C3E-A37B-EC4698B96EE7}" type="pres">
      <dgm:prSet presAssocID="{194FB6BF-F671-4584-B0AC-E0E9D167955D}" presName="topConnNode2" presStyleLbl="node4" presStyleIdx="0" presStyleCnt="0"/>
      <dgm:spPr/>
    </dgm:pt>
    <dgm:pt modelId="{35C50B98-92F6-4718-B433-BEA9B214FBF6}" type="pres">
      <dgm:prSet presAssocID="{194FB6BF-F671-4584-B0AC-E0E9D167955D}" presName="hierChild4" presStyleCnt="0"/>
      <dgm:spPr/>
    </dgm:pt>
    <dgm:pt modelId="{56B22FF2-2BEC-429F-93E2-9261AA2C3B13}" type="pres">
      <dgm:prSet presAssocID="{194FB6BF-F671-4584-B0AC-E0E9D167955D}" presName="hierChild5" presStyleCnt="0"/>
      <dgm:spPr/>
    </dgm:pt>
    <dgm:pt modelId="{0386BC22-9EE0-4473-8FC5-B04A601B8AF6}" type="pres">
      <dgm:prSet presAssocID="{4A9C08DD-44E3-46A8-943E-BDD05796F09D}" presName="hierChild5" presStyleCnt="0"/>
      <dgm:spPr/>
    </dgm:pt>
    <dgm:pt modelId="{4433EB53-A39B-4B01-9B1A-4F10C96841FD}" type="pres">
      <dgm:prSet presAssocID="{2FEA7A62-E9EC-4E6D-A80C-13D4FDB1D3C8}" presName="hierChild5" presStyleCnt="0"/>
      <dgm:spPr/>
    </dgm:pt>
    <dgm:pt modelId="{9CEDFC45-2E99-404C-B799-203EE0023596}" type="pres">
      <dgm:prSet presAssocID="{0D38427A-1A9E-4153-A733-1EEE20EE7171}" presName="hierChild3" presStyleCnt="0"/>
      <dgm:spPr/>
    </dgm:pt>
  </dgm:ptLst>
  <dgm:cxnLst>
    <dgm:cxn modelId="{68EBF401-D9B5-4B4F-884A-76E6525467EC}" srcId="{2FEA7A62-E9EC-4E6D-A80C-13D4FDB1D3C8}" destId="{4A9C08DD-44E3-46A8-943E-BDD05796F09D}" srcOrd="1" destOrd="0" parTransId="{2B7315D7-17FF-4B8C-8C26-3FA3D3C8CADC}" sibTransId="{C8380D31-7AFB-4192-8762-9C82C3941CAE}"/>
    <dgm:cxn modelId="{F8065307-D7FC-42FA-AC84-6954BCE9D702}" srcId="{4A9C08DD-44E3-46A8-943E-BDD05796F09D}" destId="{194FB6BF-F671-4584-B0AC-E0E9D167955D}" srcOrd="3" destOrd="0" parTransId="{2DA464FF-9530-4C37-B165-0311F1880926}" sibTransId="{5EB3B28E-970E-43CF-835D-8E739FF9B877}"/>
    <dgm:cxn modelId="{72B05B0D-BEB7-4AAE-8170-93820B7BDF34}" type="presOf" srcId="{2FEA7A62-E9EC-4E6D-A80C-13D4FDB1D3C8}" destId="{5CB9DB74-85BF-47B4-8640-A7389CA7E9D8}" srcOrd="0" destOrd="0" presId="urn:microsoft.com/office/officeart/2008/layout/HalfCircleOrganizationChart"/>
    <dgm:cxn modelId="{EF611E12-8A7A-4D93-BB0A-F46A9D0E4892}" type="presOf" srcId="{F2D204AF-2B62-43E5-A94B-AC8F99376CA9}" destId="{7CE7639E-BCB2-4619-BC0D-A0B9034DD5D3}" srcOrd="0" destOrd="0" presId="urn:microsoft.com/office/officeart/2008/layout/HalfCircleOrganizationChart"/>
    <dgm:cxn modelId="{0ADF501F-567A-4472-9AA7-FDB6E1B6E7CB}" type="presOf" srcId="{194FB6BF-F671-4584-B0AC-E0E9D167955D}" destId="{2B0C137B-3433-4C3E-A37B-EC4698B96EE7}" srcOrd="1" destOrd="0" presId="urn:microsoft.com/office/officeart/2008/layout/HalfCircleOrganizationChart"/>
    <dgm:cxn modelId="{143CE72E-0FD6-4976-8399-CC064CC939AE}" type="presOf" srcId="{E4D05882-9769-413A-99E1-2D14CBAD944C}" destId="{CF7C2F22-98B3-48B8-A323-233C0EB37E83}" srcOrd="0" destOrd="0" presId="urn:microsoft.com/office/officeart/2008/layout/HalfCircleOrganizationChart"/>
    <dgm:cxn modelId="{A663062F-A6C5-40EC-A71C-43DD25435226}" srcId="{4A9C08DD-44E3-46A8-943E-BDD05796F09D}" destId="{4A7047A6-7CA6-4D19-950F-901F947FDC34}" srcOrd="2" destOrd="0" parTransId="{FBBC787C-B23C-4372-9A98-6A9BF4404C8E}" sibTransId="{6A78DD52-CB88-487B-AA4B-C74EF9F57705}"/>
    <dgm:cxn modelId="{6EA0675B-A6AF-41B5-9645-5926337A55D4}" type="presOf" srcId="{4A9C08DD-44E3-46A8-943E-BDD05796F09D}" destId="{6E987A91-6DEB-4AD9-AC0A-6C428D59361A}" srcOrd="0" destOrd="0" presId="urn:microsoft.com/office/officeart/2008/layout/HalfCircleOrganizationChart"/>
    <dgm:cxn modelId="{5F9ECD4E-08CE-4283-B0D7-5F98BD5A448C}" type="presOf" srcId="{4A9C08DD-44E3-46A8-943E-BDD05796F09D}" destId="{44040251-5DBD-4893-A746-4A917B5F4CD0}" srcOrd="1" destOrd="0" presId="urn:microsoft.com/office/officeart/2008/layout/HalfCircleOrganizationChart"/>
    <dgm:cxn modelId="{CB6D394F-3787-4E75-AC13-46FCCECF0B9F}" srcId="{2FEA7A62-E9EC-4E6D-A80C-13D4FDB1D3C8}" destId="{F34E7932-F062-424E-8289-AE8F1C07F49A}" srcOrd="0" destOrd="0" parTransId="{6A28B5EA-0A1F-403E-A2FF-C9BAFF0E2B4C}" sibTransId="{ADC6BCA9-525D-49CA-ADA0-19CD23384D4C}"/>
    <dgm:cxn modelId="{55E3BA4F-258D-4C32-9229-0DAD73498036}" srcId="{4A9C08DD-44E3-46A8-943E-BDD05796F09D}" destId="{8AAC4FA7-E85B-4314-998F-A08C239A5CF1}" srcOrd="1" destOrd="0" parTransId="{2042C5DD-FBFA-4664-8508-5415660B0A5C}" sibTransId="{0268206D-8CC2-4118-9FCE-01B7C6CAB071}"/>
    <dgm:cxn modelId="{C7A94451-13ED-47B2-AD01-5788B747B2CB}" type="presOf" srcId="{A8DFFE1F-40A8-47C9-9AB3-5D0CE8278D6A}" destId="{D9119076-2798-4E42-B730-035515A04B66}" srcOrd="0" destOrd="0" presId="urn:microsoft.com/office/officeart/2008/layout/HalfCircleOrganizationChart"/>
    <dgm:cxn modelId="{44B40053-C200-49C0-A323-054F23F1D5AF}" type="presOf" srcId="{2B7315D7-17FF-4B8C-8C26-3FA3D3C8CADC}" destId="{166024C8-1360-44FC-917A-331F10068E09}" srcOrd="0" destOrd="0" presId="urn:microsoft.com/office/officeart/2008/layout/HalfCircleOrganizationChart"/>
    <dgm:cxn modelId="{54EAB97B-9F96-4BF0-A4D2-C2035B289677}" type="presOf" srcId="{EEBB9D67-72F0-4716-8090-255250978FCC}" destId="{3C38F4CB-E4DD-4DBB-9DCA-7847091D00F9}" srcOrd="1" destOrd="0" presId="urn:microsoft.com/office/officeart/2008/layout/HalfCircleOrganizationChart"/>
    <dgm:cxn modelId="{00E1207C-4101-4852-802B-9927CF2678C5}" type="presOf" srcId="{F34E7932-F062-424E-8289-AE8F1C07F49A}" destId="{3A67B809-F868-4018-89D1-26891BC1E14D}" srcOrd="0" destOrd="0" presId="urn:microsoft.com/office/officeart/2008/layout/HalfCircleOrganizationChart"/>
    <dgm:cxn modelId="{BA9C2B83-00EB-42CF-93A3-DCDE0665FCB6}" type="presOf" srcId="{F34E7932-F062-424E-8289-AE8F1C07F49A}" destId="{9BC6C8F6-C318-4D2A-BBBD-F602CC381E20}" srcOrd="1" destOrd="0" presId="urn:microsoft.com/office/officeart/2008/layout/HalfCircleOrganizationChart"/>
    <dgm:cxn modelId="{B814B885-4306-41FC-A308-11CB373388FC}" type="presOf" srcId="{2042C5DD-FBFA-4664-8508-5415660B0A5C}" destId="{D79DCBD5-6C34-4D28-80CF-EDB383994102}" srcOrd="0" destOrd="0" presId="urn:microsoft.com/office/officeart/2008/layout/HalfCircleOrganizationChart"/>
    <dgm:cxn modelId="{79540E8E-7041-409E-90DC-BB54CD921948}" srcId="{0D38427A-1A9E-4153-A733-1EEE20EE7171}" destId="{2FEA7A62-E9EC-4E6D-A80C-13D4FDB1D3C8}" srcOrd="1" destOrd="0" parTransId="{44CEFAF9-F9F4-4EB4-845C-407D4926DA12}" sibTransId="{FAE9E84E-555B-4770-8C0F-5A0DF0134323}"/>
    <dgm:cxn modelId="{C66C2593-FBAD-4820-AE29-DB46DD9A23FC}" type="presOf" srcId="{6A28B5EA-0A1F-403E-A2FF-C9BAFF0E2B4C}" destId="{130F3C95-3F3A-43F6-B3C4-C2DC84FB80CE}" srcOrd="0" destOrd="0" presId="urn:microsoft.com/office/officeart/2008/layout/HalfCircleOrganizationChart"/>
    <dgm:cxn modelId="{D3729F9C-5F94-43EB-82F1-29D640A9C202}" type="presOf" srcId="{2C519159-4120-43AC-83CC-16CC4D0B39B5}" destId="{A84DEFA2-2114-4DBF-9AEB-995CFAD5C111}" srcOrd="0" destOrd="0" presId="urn:microsoft.com/office/officeart/2008/layout/HalfCircleOrganizationChart"/>
    <dgm:cxn modelId="{F5372F9D-39E4-4988-AE39-D7C777A5844D}" type="presOf" srcId="{4A7047A6-7CA6-4D19-950F-901F947FDC34}" destId="{B22FA639-0CD1-42D8-9499-ADD482FB28B9}" srcOrd="1" destOrd="0" presId="urn:microsoft.com/office/officeart/2008/layout/HalfCircleOrganizationChart"/>
    <dgm:cxn modelId="{DCEEFCA3-E197-4F42-9A70-9B9B9D2BB566}" type="presOf" srcId="{194FB6BF-F671-4584-B0AC-E0E9D167955D}" destId="{9DF2D2D9-094F-4DBA-BE90-E0E68CEE86DA}" srcOrd="0" destOrd="0" presId="urn:microsoft.com/office/officeart/2008/layout/HalfCircleOrganizationChart"/>
    <dgm:cxn modelId="{6DB8E0AA-0E67-42BE-BD98-8804D4B82FEB}" type="presOf" srcId="{2DA464FF-9530-4C37-B165-0311F1880926}" destId="{528EBDED-57F1-40F6-BD1C-D715DBCC2C2C}" srcOrd="0" destOrd="0" presId="urn:microsoft.com/office/officeart/2008/layout/HalfCircleOrganizationChart"/>
    <dgm:cxn modelId="{9BBB3AAF-F658-4C0F-B2A5-E1F1299FE1EB}" srcId="{4A9C08DD-44E3-46A8-943E-BDD05796F09D}" destId="{F2D204AF-2B62-43E5-A94B-AC8F99376CA9}" srcOrd="0" destOrd="0" parTransId="{E4D05882-9769-413A-99E1-2D14CBAD944C}" sibTransId="{9A8EC7C6-0882-41B9-88F8-3003E50335C3}"/>
    <dgm:cxn modelId="{C687A0BD-5708-4660-986A-E75E6F027B8F}" type="presOf" srcId="{4A7047A6-7CA6-4D19-950F-901F947FDC34}" destId="{7608E98C-758E-429F-A2D2-0252E701F113}" srcOrd="0" destOrd="0" presId="urn:microsoft.com/office/officeart/2008/layout/HalfCircleOrganizationChart"/>
    <dgm:cxn modelId="{A6E0FFBE-806F-48F9-B6A1-68E3DAAD0622}" type="presOf" srcId="{F2D204AF-2B62-43E5-A94B-AC8F99376CA9}" destId="{9C76FF07-83AF-4B66-997A-86032046DCA7}" srcOrd="1" destOrd="0" presId="urn:microsoft.com/office/officeart/2008/layout/HalfCircleOrganizationChart"/>
    <dgm:cxn modelId="{80F515BF-5DC8-4FDC-A44B-D413FF993012}" srcId="{0D38427A-1A9E-4153-A733-1EEE20EE7171}" destId="{EEBB9D67-72F0-4716-8090-255250978FCC}" srcOrd="0" destOrd="0" parTransId="{2C519159-4120-43AC-83CC-16CC4D0B39B5}" sibTransId="{F481952A-066A-4B75-97D5-32F378C59E7D}"/>
    <dgm:cxn modelId="{A53659D1-18BE-4F67-A780-712D251C0CA9}" type="presOf" srcId="{FBBC787C-B23C-4372-9A98-6A9BF4404C8E}" destId="{336CB167-52A0-4AFE-9DE1-93154A9C5A21}" srcOrd="0" destOrd="0" presId="urn:microsoft.com/office/officeart/2008/layout/HalfCircleOrganizationChart"/>
    <dgm:cxn modelId="{359F1ADA-76E5-45C5-9242-0A990E0A0537}" type="presOf" srcId="{8AAC4FA7-E85B-4314-998F-A08C239A5CF1}" destId="{A185578F-B6D7-47E9-AD50-BD2458474CCE}" srcOrd="1" destOrd="0" presId="urn:microsoft.com/office/officeart/2008/layout/HalfCircleOrganizationChart"/>
    <dgm:cxn modelId="{143383DA-7347-4CF0-9934-52AB26CB0203}" type="presOf" srcId="{EEBB9D67-72F0-4716-8090-255250978FCC}" destId="{A4BE0FE2-0EC5-4725-8B2A-D3102E98C7BA}" srcOrd="0" destOrd="0" presId="urn:microsoft.com/office/officeart/2008/layout/HalfCircleOrganizationChart"/>
    <dgm:cxn modelId="{FD47ACDA-5156-4C87-AC5D-5F096D49F04F}" type="presOf" srcId="{44CEFAF9-F9F4-4EB4-845C-407D4926DA12}" destId="{F9EC0B5F-149A-458B-9E6A-0B57EB042F1C}" srcOrd="0" destOrd="0" presId="urn:microsoft.com/office/officeart/2008/layout/HalfCircleOrganizationChart"/>
    <dgm:cxn modelId="{5B0421DF-822E-4682-9105-F71FBCD1658A}" type="presOf" srcId="{0D38427A-1A9E-4153-A733-1EEE20EE7171}" destId="{7CA7F45E-CA3E-4755-86BE-E473EEEDCDE3}" srcOrd="1" destOrd="0" presId="urn:microsoft.com/office/officeart/2008/layout/HalfCircleOrganizationChart"/>
    <dgm:cxn modelId="{B801FFE1-64B9-486F-9655-BD26B490D2A7}" srcId="{A8DFFE1F-40A8-47C9-9AB3-5D0CE8278D6A}" destId="{0D38427A-1A9E-4153-A733-1EEE20EE7171}" srcOrd="0" destOrd="0" parTransId="{7001776F-7455-45CF-BD2D-A99E59027539}" sibTransId="{28C9DAEB-E900-4642-9FEE-D5F5E0DD6FAA}"/>
    <dgm:cxn modelId="{3F1E6EE5-69AC-4F0E-AEB6-70C6D2F73200}" type="presOf" srcId="{8AAC4FA7-E85B-4314-998F-A08C239A5CF1}" destId="{00035145-9945-4BB6-A72C-A1C2585B2511}" srcOrd="0" destOrd="0" presId="urn:microsoft.com/office/officeart/2008/layout/HalfCircleOrganizationChart"/>
    <dgm:cxn modelId="{4A58F2F5-A1DF-4DA3-A6F9-0348567D398D}" type="presOf" srcId="{0D38427A-1A9E-4153-A733-1EEE20EE7171}" destId="{2392413F-8B28-4218-8990-99EC3AF494F9}" srcOrd="0" destOrd="0" presId="urn:microsoft.com/office/officeart/2008/layout/HalfCircleOrganizationChart"/>
    <dgm:cxn modelId="{43AEA2FA-F416-4E39-921A-372187A158F3}" type="presOf" srcId="{2FEA7A62-E9EC-4E6D-A80C-13D4FDB1D3C8}" destId="{79DBF876-90C5-42C7-89F1-E62E0C2AB2CB}" srcOrd="1" destOrd="0" presId="urn:microsoft.com/office/officeart/2008/layout/HalfCircleOrganizationChart"/>
    <dgm:cxn modelId="{C2862B04-EC19-4F1C-9F1B-9C9378EB3FF9}" type="presParOf" srcId="{D9119076-2798-4E42-B730-035515A04B66}" destId="{C3B09C07-B2D7-41F2-87F2-1C182389D995}" srcOrd="0" destOrd="0" presId="urn:microsoft.com/office/officeart/2008/layout/HalfCircleOrganizationChart"/>
    <dgm:cxn modelId="{845E4375-DCE3-423E-BDAA-2AEB6F851957}" type="presParOf" srcId="{C3B09C07-B2D7-41F2-87F2-1C182389D995}" destId="{0B8C8F60-DDD4-4E92-B932-F3BFDE1A19F4}" srcOrd="0" destOrd="0" presId="urn:microsoft.com/office/officeart/2008/layout/HalfCircleOrganizationChart"/>
    <dgm:cxn modelId="{89E25F71-C14B-41E3-BE1A-633DE22F9CEE}" type="presParOf" srcId="{0B8C8F60-DDD4-4E92-B932-F3BFDE1A19F4}" destId="{2392413F-8B28-4218-8990-99EC3AF494F9}" srcOrd="0" destOrd="0" presId="urn:microsoft.com/office/officeart/2008/layout/HalfCircleOrganizationChart"/>
    <dgm:cxn modelId="{AB0A5934-285F-44EB-9AC6-8EE76246C85F}" type="presParOf" srcId="{0B8C8F60-DDD4-4E92-B932-F3BFDE1A19F4}" destId="{BCECD16A-2056-42DF-8E57-7CCC628F569F}" srcOrd="1" destOrd="0" presId="urn:microsoft.com/office/officeart/2008/layout/HalfCircleOrganizationChart"/>
    <dgm:cxn modelId="{F92B9F2A-C0E7-4CC2-A83A-0BFD9CE75D13}" type="presParOf" srcId="{0B8C8F60-DDD4-4E92-B932-F3BFDE1A19F4}" destId="{7796D3E6-3BC2-4917-8438-8D7312F25C4E}" srcOrd="2" destOrd="0" presId="urn:microsoft.com/office/officeart/2008/layout/HalfCircleOrganizationChart"/>
    <dgm:cxn modelId="{2D66D5F4-45A7-4267-BE07-B752BFB70D5E}" type="presParOf" srcId="{0B8C8F60-DDD4-4E92-B932-F3BFDE1A19F4}" destId="{7CA7F45E-CA3E-4755-86BE-E473EEEDCDE3}" srcOrd="3" destOrd="0" presId="urn:microsoft.com/office/officeart/2008/layout/HalfCircleOrganizationChart"/>
    <dgm:cxn modelId="{1AE46919-5A4A-4B39-84A9-F595B704CDE4}" type="presParOf" srcId="{C3B09C07-B2D7-41F2-87F2-1C182389D995}" destId="{31DF99F9-9328-4D6D-B7E2-E71EDE30685D}" srcOrd="1" destOrd="0" presId="urn:microsoft.com/office/officeart/2008/layout/HalfCircleOrganizationChart"/>
    <dgm:cxn modelId="{EF3E6CB2-E034-44FF-960A-54CCF520B8FB}" type="presParOf" srcId="{31DF99F9-9328-4D6D-B7E2-E71EDE30685D}" destId="{A84DEFA2-2114-4DBF-9AEB-995CFAD5C111}" srcOrd="0" destOrd="0" presId="urn:microsoft.com/office/officeart/2008/layout/HalfCircleOrganizationChart"/>
    <dgm:cxn modelId="{C9A2906E-DD46-464C-A4E9-6313ED6A7602}" type="presParOf" srcId="{31DF99F9-9328-4D6D-B7E2-E71EDE30685D}" destId="{49566C18-FA91-451C-8E80-1C1E9E54E842}" srcOrd="1" destOrd="0" presId="urn:microsoft.com/office/officeart/2008/layout/HalfCircleOrganizationChart"/>
    <dgm:cxn modelId="{7BE55F30-7185-4AAD-BCF6-59E4824C441A}" type="presParOf" srcId="{49566C18-FA91-451C-8E80-1C1E9E54E842}" destId="{95C5674C-3647-4E6E-917F-550B07D625F3}" srcOrd="0" destOrd="0" presId="urn:microsoft.com/office/officeart/2008/layout/HalfCircleOrganizationChart"/>
    <dgm:cxn modelId="{F8E4978A-698C-4F19-8086-8CB42B28936E}" type="presParOf" srcId="{95C5674C-3647-4E6E-917F-550B07D625F3}" destId="{A4BE0FE2-0EC5-4725-8B2A-D3102E98C7BA}" srcOrd="0" destOrd="0" presId="urn:microsoft.com/office/officeart/2008/layout/HalfCircleOrganizationChart"/>
    <dgm:cxn modelId="{3C063934-EEF7-40A0-A2B5-5BFD4664C381}" type="presParOf" srcId="{95C5674C-3647-4E6E-917F-550B07D625F3}" destId="{B89783B7-1CBF-4127-84A4-E72C368B3A5B}" srcOrd="1" destOrd="0" presId="urn:microsoft.com/office/officeart/2008/layout/HalfCircleOrganizationChart"/>
    <dgm:cxn modelId="{DB1E84CC-59F3-47F8-94BD-C8A5E4644F3D}" type="presParOf" srcId="{95C5674C-3647-4E6E-917F-550B07D625F3}" destId="{6B50173B-3D65-4BE2-BDBD-107CFE1D2800}" srcOrd="2" destOrd="0" presId="urn:microsoft.com/office/officeart/2008/layout/HalfCircleOrganizationChart"/>
    <dgm:cxn modelId="{C3011B8D-C94D-407E-9F9C-146DCE1C88A5}" type="presParOf" srcId="{95C5674C-3647-4E6E-917F-550B07D625F3}" destId="{3C38F4CB-E4DD-4DBB-9DCA-7847091D00F9}" srcOrd="3" destOrd="0" presId="urn:microsoft.com/office/officeart/2008/layout/HalfCircleOrganizationChart"/>
    <dgm:cxn modelId="{1FFC62D4-1A88-488E-AB5F-07D9E0F6BFA1}" type="presParOf" srcId="{49566C18-FA91-451C-8E80-1C1E9E54E842}" destId="{AA5DB5A7-9FFE-44BF-B210-81F1F9C7DA11}" srcOrd="1" destOrd="0" presId="urn:microsoft.com/office/officeart/2008/layout/HalfCircleOrganizationChart"/>
    <dgm:cxn modelId="{612E225F-18EB-48B1-8096-C1A60149BFE0}" type="presParOf" srcId="{49566C18-FA91-451C-8E80-1C1E9E54E842}" destId="{45B6E18A-76C9-4E90-9064-93412698EECE}" srcOrd="2" destOrd="0" presId="urn:microsoft.com/office/officeart/2008/layout/HalfCircleOrganizationChart"/>
    <dgm:cxn modelId="{797D80ED-217A-4F90-A94A-E07B8EA0BAAB}" type="presParOf" srcId="{31DF99F9-9328-4D6D-B7E2-E71EDE30685D}" destId="{F9EC0B5F-149A-458B-9E6A-0B57EB042F1C}" srcOrd="2" destOrd="0" presId="urn:microsoft.com/office/officeart/2008/layout/HalfCircleOrganizationChart"/>
    <dgm:cxn modelId="{2CC9A2DC-B028-4545-A29C-70FF616D1492}" type="presParOf" srcId="{31DF99F9-9328-4D6D-B7E2-E71EDE30685D}" destId="{8B96DBE5-CC0C-4837-B2CA-C2137AF5F477}" srcOrd="3" destOrd="0" presId="urn:microsoft.com/office/officeart/2008/layout/HalfCircleOrganizationChart"/>
    <dgm:cxn modelId="{59C19235-29BD-411E-8646-EA3D96091DC9}" type="presParOf" srcId="{8B96DBE5-CC0C-4837-B2CA-C2137AF5F477}" destId="{8BDD4F02-AC35-4393-BC5B-8C659BDC189C}" srcOrd="0" destOrd="0" presId="urn:microsoft.com/office/officeart/2008/layout/HalfCircleOrganizationChart"/>
    <dgm:cxn modelId="{96899514-AC99-4693-8AB6-E9D9FCCB3D28}" type="presParOf" srcId="{8BDD4F02-AC35-4393-BC5B-8C659BDC189C}" destId="{5CB9DB74-85BF-47B4-8640-A7389CA7E9D8}" srcOrd="0" destOrd="0" presId="urn:microsoft.com/office/officeart/2008/layout/HalfCircleOrganizationChart"/>
    <dgm:cxn modelId="{94C060C5-3EEE-4CC3-97C4-82170F42183C}" type="presParOf" srcId="{8BDD4F02-AC35-4393-BC5B-8C659BDC189C}" destId="{D23322E3-1EA4-4C85-99AD-C54BAF95C259}" srcOrd="1" destOrd="0" presId="urn:microsoft.com/office/officeart/2008/layout/HalfCircleOrganizationChart"/>
    <dgm:cxn modelId="{4D205563-5775-4FF1-A9DF-0A228F346E21}" type="presParOf" srcId="{8BDD4F02-AC35-4393-BC5B-8C659BDC189C}" destId="{8AD23A03-D140-4908-B065-D0D749DCBE84}" srcOrd="2" destOrd="0" presId="urn:microsoft.com/office/officeart/2008/layout/HalfCircleOrganizationChart"/>
    <dgm:cxn modelId="{D6B9CBA6-7A43-4C47-85B8-A89F5599F850}" type="presParOf" srcId="{8BDD4F02-AC35-4393-BC5B-8C659BDC189C}" destId="{79DBF876-90C5-42C7-89F1-E62E0C2AB2CB}" srcOrd="3" destOrd="0" presId="urn:microsoft.com/office/officeart/2008/layout/HalfCircleOrganizationChart"/>
    <dgm:cxn modelId="{DFB186F1-54CF-411D-ACF1-089BFEE23ECB}" type="presParOf" srcId="{8B96DBE5-CC0C-4837-B2CA-C2137AF5F477}" destId="{6E763AC3-9934-4CDF-988A-A0ABD3D39B28}" srcOrd="1" destOrd="0" presId="urn:microsoft.com/office/officeart/2008/layout/HalfCircleOrganizationChart"/>
    <dgm:cxn modelId="{E977C3BD-7ECC-4671-80DD-149EEBEEDAF9}" type="presParOf" srcId="{6E763AC3-9934-4CDF-988A-A0ABD3D39B28}" destId="{130F3C95-3F3A-43F6-B3C4-C2DC84FB80CE}" srcOrd="0" destOrd="0" presId="urn:microsoft.com/office/officeart/2008/layout/HalfCircleOrganizationChart"/>
    <dgm:cxn modelId="{414ACC5F-65F7-411A-9DEA-2BB0686DE193}" type="presParOf" srcId="{6E763AC3-9934-4CDF-988A-A0ABD3D39B28}" destId="{6D14D947-93A2-4F51-BB56-4F432BAA85AD}" srcOrd="1" destOrd="0" presId="urn:microsoft.com/office/officeart/2008/layout/HalfCircleOrganizationChart"/>
    <dgm:cxn modelId="{A285CA3B-36FF-4B6D-8418-730DE1D327F3}" type="presParOf" srcId="{6D14D947-93A2-4F51-BB56-4F432BAA85AD}" destId="{5ADB86A4-5BCB-4D32-8C9A-CE18D9E61019}" srcOrd="0" destOrd="0" presId="urn:microsoft.com/office/officeart/2008/layout/HalfCircleOrganizationChart"/>
    <dgm:cxn modelId="{7214314E-2711-4D11-9DDA-D7CAD9D0A570}" type="presParOf" srcId="{5ADB86A4-5BCB-4D32-8C9A-CE18D9E61019}" destId="{3A67B809-F868-4018-89D1-26891BC1E14D}" srcOrd="0" destOrd="0" presId="urn:microsoft.com/office/officeart/2008/layout/HalfCircleOrganizationChart"/>
    <dgm:cxn modelId="{EF194E97-3DA9-40ED-9AEF-D26F54FB926B}" type="presParOf" srcId="{5ADB86A4-5BCB-4D32-8C9A-CE18D9E61019}" destId="{8EE8FC25-AC9E-4D47-B30A-7264C7AD6099}" srcOrd="1" destOrd="0" presId="urn:microsoft.com/office/officeart/2008/layout/HalfCircleOrganizationChart"/>
    <dgm:cxn modelId="{E3EF51F8-237A-4A56-8F11-D0EACCEA2BC5}" type="presParOf" srcId="{5ADB86A4-5BCB-4D32-8C9A-CE18D9E61019}" destId="{C4C1D888-8A27-487D-8F75-CEC441DCBF52}" srcOrd="2" destOrd="0" presId="urn:microsoft.com/office/officeart/2008/layout/HalfCircleOrganizationChart"/>
    <dgm:cxn modelId="{0798E2BC-5E9D-4BD9-9B18-9A2082136874}" type="presParOf" srcId="{5ADB86A4-5BCB-4D32-8C9A-CE18D9E61019}" destId="{9BC6C8F6-C318-4D2A-BBBD-F602CC381E20}" srcOrd="3" destOrd="0" presId="urn:microsoft.com/office/officeart/2008/layout/HalfCircleOrganizationChart"/>
    <dgm:cxn modelId="{56D61A97-2493-47A5-BD37-DCA74786A51A}" type="presParOf" srcId="{6D14D947-93A2-4F51-BB56-4F432BAA85AD}" destId="{AA2EE80E-31BC-46ED-88DD-3E04DEDC45F6}" srcOrd="1" destOrd="0" presId="urn:microsoft.com/office/officeart/2008/layout/HalfCircleOrganizationChart"/>
    <dgm:cxn modelId="{470E21AB-6804-42AF-B7AF-FE430C274E9E}" type="presParOf" srcId="{6D14D947-93A2-4F51-BB56-4F432BAA85AD}" destId="{FEE817D0-C39B-4ED9-AEBA-9E04CC29967E}" srcOrd="2" destOrd="0" presId="urn:microsoft.com/office/officeart/2008/layout/HalfCircleOrganizationChart"/>
    <dgm:cxn modelId="{6ACCBD50-6999-4F75-8452-220BFFE82E7A}" type="presParOf" srcId="{6E763AC3-9934-4CDF-988A-A0ABD3D39B28}" destId="{166024C8-1360-44FC-917A-331F10068E09}" srcOrd="2" destOrd="0" presId="urn:microsoft.com/office/officeart/2008/layout/HalfCircleOrganizationChart"/>
    <dgm:cxn modelId="{46596ACF-DC71-43BF-999C-83DAC0B84081}" type="presParOf" srcId="{6E763AC3-9934-4CDF-988A-A0ABD3D39B28}" destId="{AE5E22A1-8267-46E6-A1B7-13B65D2FADF1}" srcOrd="3" destOrd="0" presId="urn:microsoft.com/office/officeart/2008/layout/HalfCircleOrganizationChart"/>
    <dgm:cxn modelId="{DA8EB69B-46E2-42D0-B5C2-7D118B77ECA0}" type="presParOf" srcId="{AE5E22A1-8267-46E6-A1B7-13B65D2FADF1}" destId="{469C542A-5DDA-4EA6-A5D7-C7A1246E48FA}" srcOrd="0" destOrd="0" presId="urn:microsoft.com/office/officeart/2008/layout/HalfCircleOrganizationChart"/>
    <dgm:cxn modelId="{78A47489-3D3C-4556-A784-CFB52F9AEFC4}" type="presParOf" srcId="{469C542A-5DDA-4EA6-A5D7-C7A1246E48FA}" destId="{6E987A91-6DEB-4AD9-AC0A-6C428D59361A}" srcOrd="0" destOrd="0" presId="urn:microsoft.com/office/officeart/2008/layout/HalfCircleOrganizationChart"/>
    <dgm:cxn modelId="{919F9FCC-C327-4D33-9794-69E75F317823}" type="presParOf" srcId="{469C542A-5DDA-4EA6-A5D7-C7A1246E48FA}" destId="{E5D16514-EF83-484A-920F-E66A26A6CB7C}" srcOrd="1" destOrd="0" presId="urn:microsoft.com/office/officeart/2008/layout/HalfCircleOrganizationChart"/>
    <dgm:cxn modelId="{139C98B9-00C2-46FD-AC4A-E79A78840DE2}" type="presParOf" srcId="{469C542A-5DDA-4EA6-A5D7-C7A1246E48FA}" destId="{A880A315-5F01-4A28-B47D-78CB5E67AA39}" srcOrd="2" destOrd="0" presId="urn:microsoft.com/office/officeart/2008/layout/HalfCircleOrganizationChart"/>
    <dgm:cxn modelId="{AA9DE395-9766-4A2B-B6E7-18FA25ED6EFB}" type="presParOf" srcId="{469C542A-5DDA-4EA6-A5D7-C7A1246E48FA}" destId="{44040251-5DBD-4893-A746-4A917B5F4CD0}" srcOrd="3" destOrd="0" presId="urn:microsoft.com/office/officeart/2008/layout/HalfCircleOrganizationChart"/>
    <dgm:cxn modelId="{D705BC62-8340-4495-AC66-4C7ACCF48475}" type="presParOf" srcId="{AE5E22A1-8267-46E6-A1B7-13B65D2FADF1}" destId="{E441EF43-FC13-46B0-AC1A-13C88FE6E67A}" srcOrd="1" destOrd="0" presId="urn:microsoft.com/office/officeart/2008/layout/HalfCircleOrganizationChart"/>
    <dgm:cxn modelId="{63183677-3865-4238-A3C6-197F617B23F4}" type="presParOf" srcId="{E441EF43-FC13-46B0-AC1A-13C88FE6E67A}" destId="{CF7C2F22-98B3-48B8-A323-233C0EB37E83}" srcOrd="0" destOrd="0" presId="urn:microsoft.com/office/officeart/2008/layout/HalfCircleOrganizationChart"/>
    <dgm:cxn modelId="{D6857AE3-8EE2-415E-BA4A-349AEC694E62}" type="presParOf" srcId="{E441EF43-FC13-46B0-AC1A-13C88FE6E67A}" destId="{61BCC9FB-8B60-4229-B600-0662A86D6FBF}" srcOrd="1" destOrd="0" presId="urn:microsoft.com/office/officeart/2008/layout/HalfCircleOrganizationChart"/>
    <dgm:cxn modelId="{149424A3-D527-43E4-BAC7-AEE6907F4CAB}" type="presParOf" srcId="{61BCC9FB-8B60-4229-B600-0662A86D6FBF}" destId="{ADFA11CF-45A2-4C9B-9054-FEEC8CDF374F}" srcOrd="0" destOrd="0" presId="urn:microsoft.com/office/officeart/2008/layout/HalfCircleOrganizationChart"/>
    <dgm:cxn modelId="{26F9E5FF-5541-4C44-BC92-FC12AE52C3D1}" type="presParOf" srcId="{ADFA11CF-45A2-4C9B-9054-FEEC8CDF374F}" destId="{7CE7639E-BCB2-4619-BC0D-A0B9034DD5D3}" srcOrd="0" destOrd="0" presId="urn:microsoft.com/office/officeart/2008/layout/HalfCircleOrganizationChart"/>
    <dgm:cxn modelId="{1EC629D1-C4F2-406E-A5F3-0179021FDF2D}" type="presParOf" srcId="{ADFA11CF-45A2-4C9B-9054-FEEC8CDF374F}" destId="{D0CDE0C7-7215-45C8-B919-3C1733AE0B7E}" srcOrd="1" destOrd="0" presId="urn:microsoft.com/office/officeart/2008/layout/HalfCircleOrganizationChart"/>
    <dgm:cxn modelId="{48E9BB4A-6D2D-4F87-9540-1F5D7D268858}" type="presParOf" srcId="{ADFA11CF-45A2-4C9B-9054-FEEC8CDF374F}" destId="{EBB495C7-5EC2-4CC6-B6D8-78CFBFA1CC0D}" srcOrd="2" destOrd="0" presId="urn:microsoft.com/office/officeart/2008/layout/HalfCircleOrganizationChart"/>
    <dgm:cxn modelId="{F092897B-2A16-4628-956D-DD72B247AA8A}" type="presParOf" srcId="{ADFA11CF-45A2-4C9B-9054-FEEC8CDF374F}" destId="{9C76FF07-83AF-4B66-997A-86032046DCA7}" srcOrd="3" destOrd="0" presId="urn:microsoft.com/office/officeart/2008/layout/HalfCircleOrganizationChart"/>
    <dgm:cxn modelId="{B195F261-2E26-4354-94DC-295D07273904}" type="presParOf" srcId="{61BCC9FB-8B60-4229-B600-0662A86D6FBF}" destId="{FBE13A15-C9B6-4966-8CA8-5B647F85327B}" srcOrd="1" destOrd="0" presId="urn:microsoft.com/office/officeart/2008/layout/HalfCircleOrganizationChart"/>
    <dgm:cxn modelId="{FA11144C-7F4D-46FB-8335-5F4B486FA95A}" type="presParOf" srcId="{61BCC9FB-8B60-4229-B600-0662A86D6FBF}" destId="{CD3489E2-C800-4F8B-9AA9-03F7DC198C02}" srcOrd="2" destOrd="0" presId="urn:microsoft.com/office/officeart/2008/layout/HalfCircleOrganizationChart"/>
    <dgm:cxn modelId="{F9D75CE9-A491-44C3-80FE-652418D4213E}" type="presParOf" srcId="{E441EF43-FC13-46B0-AC1A-13C88FE6E67A}" destId="{D79DCBD5-6C34-4D28-80CF-EDB383994102}" srcOrd="2" destOrd="0" presId="urn:microsoft.com/office/officeart/2008/layout/HalfCircleOrganizationChart"/>
    <dgm:cxn modelId="{A1927D55-64C2-40C8-934C-EA81E1303195}" type="presParOf" srcId="{E441EF43-FC13-46B0-AC1A-13C88FE6E67A}" destId="{A130CEB0-1595-45C2-B679-5F45BB5CD798}" srcOrd="3" destOrd="0" presId="urn:microsoft.com/office/officeart/2008/layout/HalfCircleOrganizationChart"/>
    <dgm:cxn modelId="{84B7FC11-7B53-4317-945A-71E39613C389}" type="presParOf" srcId="{A130CEB0-1595-45C2-B679-5F45BB5CD798}" destId="{33556CA6-E210-49DE-8304-7525B5EA7FD0}" srcOrd="0" destOrd="0" presId="urn:microsoft.com/office/officeart/2008/layout/HalfCircleOrganizationChart"/>
    <dgm:cxn modelId="{978B2759-70C2-4CF0-BD15-2A13FF05BDBB}" type="presParOf" srcId="{33556CA6-E210-49DE-8304-7525B5EA7FD0}" destId="{00035145-9945-4BB6-A72C-A1C2585B2511}" srcOrd="0" destOrd="0" presId="urn:microsoft.com/office/officeart/2008/layout/HalfCircleOrganizationChart"/>
    <dgm:cxn modelId="{20236806-54B1-428E-954C-16C6DD1B9DA5}" type="presParOf" srcId="{33556CA6-E210-49DE-8304-7525B5EA7FD0}" destId="{A3A0CDA1-A9D4-4782-A340-78953453574F}" srcOrd="1" destOrd="0" presId="urn:microsoft.com/office/officeart/2008/layout/HalfCircleOrganizationChart"/>
    <dgm:cxn modelId="{86F059BC-3A0F-441B-93BB-8B8759FD27E1}" type="presParOf" srcId="{33556CA6-E210-49DE-8304-7525B5EA7FD0}" destId="{EEE49606-C4EA-46CE-89B1-A17E9BF68D86}" srcOrd="2" destOrd="0" presId="urn:microsoft.com/office/officeart/2008/layout/HalfCircleOrganizationChart"/>
    <dgm:cxn modelId="{8F020A26-DA02-4A70-A623-D53A8D641786}" type="presParOf" srcId="{33556CA6-E210-49DE-8304-7525B5EA7FD0}" destId="{A185578F-B6D7-47E9-AD50-BD2458474CCE}" srcOrd="3" destOrd="0" presId="urn:microsoft.com/office/officeart/2008/layout/HalfCircleOrganizationChart"/>
    <dgm:cxn modelId="{47E88328-7F59-43EC-B1C2-30C8A9F03CF3}" type="presParOf" srcId="{A130CEB0-1595-45C2-B679-5F45BB5CD798}" destId="{17A94B60-6DA2-40F4-B30B-5F197ADF9B04}" srcOrd="1" destOrd="0" presId="urn:microsoft.com/office/officeart/2008/layout/HalfCircleOrganizationChart"/>
    <dgm:cxn modelId="{0ABD8BB7-CF66-4431-80F2-C46175776420}" type="presParOf" srcId="{A130CEB0-1595-45C2-B679-5F45BB5CD798}" destId="{C77E8307-DC81-4353-8683-DD6542C1B933}" srcOrd="2" destOrd="0" presId="urn:microsoft.com/office/officeart/2008/layout/HalfCircleOrganizationChart"/>
    <dgm:cxn modelId="{DC368F3E-EA96-43A7-9AE2-A20C3E75EFDA}" type="presParOf" srcId="{E441EF43-FC13-46B0-AC1A-13C88FE6E67A}" destId="{336CB167-52A0-4AFE-9DE1-93154A9C5A21}" srcOrd="4" destOrd="0" presId="urn:microsoft.com/office/officeart/2008/layout/HalfCircleOrganizationChart"/>
    <dgm:cxn modelId="{9744EECC-2051-402D-9019-B9C152B712B0}" type="presParOf" srcId="{E441EF43-FC13-46B0-AC1A-13C88FE6E67A}" destId="{C88E7E24-DD07-42B5-862F-C56C1E56974A}" srcOrd="5" destOrd="0" presId="urn:microsoft.com/office/officeart/2008/layout/HalfCircleOrganizationChart"/>
    <dgm:cxn modelId="{F0E831DC-9DB2-4AA8-ABA2-3C553D2C283D}" type="presParOf" srcId="{C88E7E24-DD07-42B5-862F-C56C1E56974A}" destId="{3E8C6EFA-8F0C-4542-9C51-23F0D964002D}" srcOrd="0" destOrd="0" presId="urn:microsoft.com/office/officeart/2008/layout/HalfCircleOrganizationChart"/>
    <dgm:cxn modelId="{3A34D4F1-848D-47D0-9D6B-7CD60ADFA19E}" type="presParOf" srcId="{3E8C6EFA-8F0C-4542-9C51-23F0D964002D}" destId="{7608E98C-758E-429F-A2D2-0252E701F113}" srcOrd="0" destOrd="0" presId="urn:microsoft.com/office/officeart/2008/layout/HalfCircleOrganizationChart"/>
    <dgm:cxn modelId="{82A73AC5-7857-4669-9716-30556967E459}" type="presParOf" srcId="{3E8C6EFA-8F0C-4542-9C51-23F0D964002D}" destId="{3A06B466-47DF-4D84-B20B-1786C2921F44}" srcOrd="1" destOrd="0" presId="urn:microsoft.com/office/officeart/2008/layout/HalfCircleOrganizationChart"/>
    <dgm:cxn modelId="{9E7C0330-E3C7-4A29-BC20-EA87F90B6CE3}" type="presParOf" srcId="{3E8C6EFA-8F0C-4542-9C51-23F0D964002D}" destId="{BCD1E424-5A5A-4415-8988-15A18A52DE86}" srcOrd="2" destOrd="0" presId="urn:microsoft.com/office/officeart/2008/layout/HalfCircleOrganizationChart"/>
    <dgm:cxn modelId="{EF19E82D-C84F-4E2F-8F5B-E8632E76BA4D}" type="presParOf" srcId="{3E8C6EFA-8F0C-4542-9C51-23F0D964002D}" destId="{B22FA639-0CD1-42D8-9499-ADD482FB28B9}" srcOrd="3" destOrd="0" presId="urn:microsoft.com/office/officeart/2008/layout/HalfCircleOrganizationChart"/>
    <dgm:cxn modelId="{1BD29D33-6CC3-432A-89FA-6FB019F1BD9B}" type="presParOf" srcId="{C88E7E24-DD07-42B5-862F-C56C1E56974A}" destId="{AC066E6B-F9A9-4658-9C66-538D3071B929}" srcOrd="1" destOrd="0" presId="urn:microsoft.com/office/officeart/2008/layout/HalfCircleOrganizationChart"/>
    <dgm:cxn modelId="{9BBDC35A-62C2-4352-9607-FB335343D36D}" type="presParOf" srcId="{C88E7E24-DD07-42B5-862F-C56C1E56974A}" destId="{F7B5704A-5D35-4868-A836-3CA3C4D6F4A9}" srcOrd="2" destOrd="0" presId="urn:microsoft.com/office/officeart/2008/layout/HalfCircleOrganizationChart"/>
    <dgm:cxn modelId="{E8C3EF36-CA6A-41EE-89A1-789A4774B187}" type="presParOf" srcId="{E441EF43-FC13-46B0-AC1A-13C88FE6E67A}" destId="{528EBDED-57F1-40F6-BD1C-D715DBCC2C2C}" srcOrd="6" destOrd="0" presId="urn:microsoft.com/office/officeart/2008/layout/HalfCircleOrganizationChart"/>
    <dgm:cxn modelId="{E4E40D05-F9F9-4202-86FC-DF1FA685DF89}" type="presParOf" srcId="{E441EF43-FC13-46B0-AC1A-13C88FE6E67A}" destId="{9F739858-91D4-4AE3-893D-13C6EB20CD77}" srcOrd="7" destOrd="0" presId="urn:microsoft.com/office/officeart/2008/layout/HalfCircleOrganizationChart"/>
    <dgm:cxn modelId="{5756B477-EAAB-47A7-97FE-7D6CBCD07C51}" type="presParOf" srcId="{9F739858-91D4-4AE3-893D-13C6EB20CD77}" destId="{39219168-8C89-4009-8C74-C31CE945B875}" srcOrd="0" destOrd="0" presId="urn:microsoft.com/office/officeart/2008/layout/HalfCircleOrganizationChart"/>
    <dgm:cxn modelId="{03D524BA-9D57-4587-95B2-98747B56E39D}" type="presParOf" srcId="{39219168-8C89-4009-8C74-C31CE945B875}" destId="{9DF2D2D9-094F-4DBA-BE90-E0E68CEE86DA}" srcOrd="0" destOrd="0" presId="urn:microsoft.com/office/officeart/2008/layout/HalfCircleOrganizationChart"/>
    <dgm:cxn modelId="{3D3B9750-D2D7-4042-8AAE-9F435FCDC0EC}" type="presParOf" srcId="{39219168-8C89-4009-8C74-C31CE945B875}" destId="{E3BB4CF5-24B8-45CC-B909-20170389459C}" srcOrd="1" destOrd="0" presId="urn:microsoft.com/office/officeart/2008/layout/HalfCircleOrganizationChart"/>
    <dgm:cxn modelId="{C2DB82C5-5BFA-40BD-8310-95A15E7116F6}" type="presParOf" srcId="{39219168-8C89-4009-8C74-C31CE945B875}" destId="{799E3BC3-A795-40B9-8ABD-A5FB0FDE7B05}" srcOrd="2" destOrd="0" presId="urn:microsoft.com/office/officeart/2008/layout/HalfCircleOrganizationChart"/>
    <dgm:cxn modelId="{FD3B05DC-6AFA-4F43-B40D-65761CDA363C}" type="presParOf" srcId="{39219168-8C89-4009-8C74-C31CE945B875}" destId="{2B0C137B-3433-4C3E-A37B-EC4698B96EE7}" srcOrd="3" destOrd="0" presId="urn:microsoft.com/office/officeart/2008/layout/HalfCircleOrganizationChart"/>
    <dgm:cxn modelId="{F12D62B7-37BD-4C27-AF40-76D3F7B26987}" type="presParOf" srcId="{9F739858-91D4-4AE3-893D-13C6EB20CD77}" destId="{35C50B98-92F6-4718-B433-BEA9B214FBF6}" srcOrd="1" destOrd="0" presId="urn:microsoft.com/office/officeart/2008/layout/HalfCircleOrganizationChart"/>
    <dgm:cxn modelId="{B09C08A9-564A-4E6C-9BEB-B249B8C6FB88}" type="presParOf" srcId="{9F739858-91D4-4AE3-893D-13C6EB20CD77}" destId="{56B22FF2-2BEC-429F-93E2-9261AA2C3B13}" srcOrd="2" destOrd="0" presId="urn:microsoft.com/office/officeart/2008/layout/HalfCircleOrganizationChart"/>
    <dgm:cxn modelId="{B620CE8E-5E82-45B8-AD50-DC21C7CBE791}" type="presParOf" srcId="{AE5E22A1-8267-46E6-A1B7-13B65D2FADF1}" destId="{0386BC22-9EE0-4473-8FC5-B04A601B8AF6}" srcOrd="2" destOrd="0" presId="urn:microsoft.com/office/officeart/2008/layout/HalfCircleOrganizationChart"/>
    <dgm:cxn modelId="{B7E2ADF1-4B7B-4306-922B-CE8BA46BFB42}" type="presParOf" srcId="{8B96DBE5-CC0C-4837-B2CA-C2137AF5F477}" destId="{4433EB53-A39B-4B01-9B1A-4F10C96841FD}" srcOrd="2" destOrd="0" presId="urn:microsoft.com/office/officeart/2008/layout/HalfCircleOrganizationChart"/>
    <dgm:cxn modelId="{C37EDD9A-175F-424C-AE7F-D2AEB78BC173}" type="presParOf" srcId="{C3B09C07-B2D7-41F2-87F2-1C182389D995}" destId="{9CEDFC45-2E99-404C-B799-203EE0023596}" srcOrd="2" destOrd="0" presId="urn:microsoft.com/office/officeart/2008/layout/HalfCircle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DFFE1F-40A8-47C9-9AB3-5D0CE8278D6A}" type="doc">
      <dgm:prSet loTypeId="urn:microsoft.com/office/officeart/2008/layout/HalfCircleOrganizationChart" loCatId="hierarchy" qsTypeId="urn:microsoft.com/office/officeart/2005/8/quickstyle/simple1" qsCatId="simple" csTypeId="urn:microsoft.com/office/officeart/2005/8/colors/accent6_3" csCatId="accent6" phldr="1"/>
      <dgm:spPr/>
      <dgm:t>
        <a:bodyPr/>
        <a:lstStyle/>
        <a:p>
          <a:endParaRPr lang="en-US"/>
        </a:p>
      </dgm:t>
    </dgm:pt>
    <dgm:pt modelId="{0D38427A-1A9E-4153-A733-1EEE20EE7171}">
      <dgm:prSet phldrT="[Text]" phldr="0" custT="1"/>
      <dgm:spPr/>
      <dgm:t>
        <a:bodyPr/>
        <a:lstStyle/>
        <a:p>
          <a:pPr rtl="0"/>
          <a:r>
            <a:rPr lang="en-US" sz="1200" b="1">
              <a:solidFill>
                <a:srgbClr val="0070C0"/>
              </a:solidFill>
              <a:latin typeface="Calibri Light" panose="020F0302020204030204"/>
            </a:rPr>
            <a:t>COM JFTC</a:t>
          </a:r>
          <a:endParaRPr lang="en-US" sz="1200" b="1">
            <a:solidFill>
              <a:srgbClr val="0070C0"/>
            </a:solidFill>
          </a:endParaRPr>
        </a:p>
      </dgm:t>
    </dgm:pt>
    <dgm:pt modelId="{7001776F-7455-45CF-BD2D-A99E59027539}" type="parTrans" cxnId="{B801FFE1-64B9-486F-9655-BD26B490D2A7}">
      <dgm:prSet/>
      <dgm:spPr/>
      <dgm:t>
        <a:bodyPr/>
        <a:lstStyle/>
        <a:p>
          <a:endParaRPr lang="en-US" sz="1200" b="1"/>
        </a:p>
      </dgm:t>
    </dgm:pt>
    <dgm:pt modelId="{28C9DAEB-E900-4642-9FEE-D5F5E0DD6FAA}" type="sibTrans" cxnId="{B801FFE1-64B9-486F-9655-BD26B490D2A7}">
      <dgm:prSet/>
      <dgm:spPr/>
      <dgm:t>
        <a:bodyPr/>
        <a:lstStyle/>
        <a:p>
          <a:endParaRPr lang="en-US" sz="1200" b="1"/>
        </a:p>
      </dgm:t>
    </dgm:pt>
    <dgm:pt modelId="{E0F642A6-2DB2-45D1-B0EF-957E9795A092}">
      <dgm:prSet phldrT="[Text]" phldr="0" custT="1"/>
      <dgm:spPr/>
      <dgm:t>
        <a:bodyPr/>
        <a:lstStyle/>
        <a:p>
          <a:r>
            <a:rPr lang="en-US" sz="1200" b="1">
              <a:solidFill>
                <a:srgbClr val="0070C0"/>
              </a:solidFill>
              <a:latin typeface="Calibri Light" panose="020F0302020204030204"/>
            </a:rPr>
            <a:t>DCOM/COS</a:t>
          </a:r>
          <a:endParaRPr lang="en-US" sz="1200" b="1">
            <a:solidFill>
              <a:srgbClr val="0070C0"/>
            </a:solidFill>
          </a:endParaRPr>
        </a:p>
      </dgm:t>
    </dgm:pt>
    <dgm:pt modelId="{12797118-62DB-4004-9EE9-A9853DFDE4F7}" type="parTrans" cxnId="{5643287B-6867-4F8A-8AA0-5A8687D79E13}">
      <dgm:prSet/>
      <dgm:spPr/>
      <dgm:t>
        <a:bodyPr/>
        <a:lstStyle/>
        <a:p>
          <a:endParaRPr lang="en-US" sz="1200" b="1"/>
        </a:p>
      </dgm:t>
    </dgm:pt>
    <dgm:pt modelId="{2879437B-2C47-4F8C-B4DE-7CDF75557724}" type="sibTrans" cxnId="{5643287B-6867-4F8A-8AA0-5A8687D79E13}">
      <dgm:prSet/>
      <dgm:spPr/>
      <dgm:t>
        <a:bodyPr/>
        <a:lstStyle/>
        <a:p>
          <a:endParaRPr lang="en-US" sz="1200" b="1"/>
        </a:p>
      </dgm:t>
    </dgm:pt>
    <dgm:pt modelId="{1CDF3EB7-B732-48C2-932B-9D848F15E629}">
      <dgm:prSet phldrT="[Text]" phldr="0" custT="1"/>
      <dgm:spPr/>
      <dgm:t>
        <a:bodyPr/>
        <a:lstStyle/>
        <a:p>
          <a:r>
            <a:rPr lang="en-US" sz="1200" b="1">
              <a:latin typeface="Calibri Light" panose="020F0302020204030204"/>
            </a:rPr>
            <a:t>BUDFIN</a:t>
          </a:r>
          <a:endParaRPr lang="en-US" sz="1200" b="1"/>
        </a:p>
      </dgm:t>
    </dgm:pt>
    <dgm:pt modelId="{A1BD86F3-9CB0-440E-9866-C9B222C30E71}" type="parTrans" cxnId="{96F40000-C4C2-4533-B4FF-23BDA1FECA8E}">
      <dgm:prSet/>
      <dgm:spPr/>
      <dgm:t>
        <a:bodyPr/>
        <a:lstStyle/>
        <a:p>
          <a:endParaRPr lang="en-US" sz="1200" b="1"/>
        </a:p>
      </dgm:t>
    </dgm:pt>
    <dgm:pt modelId="{1B633F90-1D55-4338-ABE0-389B5E573B77}" type="sibTrans" cxnId="{96F40000-C4C2-4533-B4FF-23BDA1FECA8E}">
      <dgm:prSet/>
      <dgm:spPr/>
      <dgm:t>
        <a:bodyPr/>
        <a:lstStyle/>
        <a:p>
          <a:endParaRPr lang="en-US" sz="1200" b="1"/>
        </a:p>
      </dgm:t>
    </dgm:pt>
    <dgm:pt modelId="{F2222942-BEF8-4C81-A289-B68B78E7DB2E}">
      <dgm:prSet phldrT="[Text]" phldr="0" custT="1"/>
      <dgm:spPr/>
      <dgm:t>
        <a:bodyPr/>
        <a:lstStyle/>
        <a:p>
          <a:r>
            <a:rPr lang="en-US" sz="1200" b="1">
              <a:latin typeface="Calibri Light" panose="020F0302020204030204"/>
            </a:rPr>
            <a:t>OPA</a:t>
          </a:r>
          <a:endParaRPr lang="en-US" sz="1200" b="1"/>
        </a:p>
      </dgm:t>
    </dgm:pt>
    <dgm:pt modelId="{C258BBC5-E94C-4285-90E4-FC7D422D10BF}" type="parTrans" cxnId="{07BA66D9-0967-4D51-853D-D65CB9E7ACEA}">
      <dgm:prSet/>
      <dgm:spPr/>
      <dgm:t>
        <a:bodyPr/>
        <a:lstStyle/>
        <a:p>
          <a:endParaRPr lang="en-US" sz="1200" b="1"/>
        </a:p>
      </dgm:t>
    </dgm:pt>
    <dgm:pt modelId="{EF3CA953-9756-47DA-84AF-48BB1ABB1506}" type="sibTrans" cxnId="{07BA66D9-0967-4D51-853D-D65CB9E7ACEA}">
      <dgm:prSet/>
      <dgm:spPr/>
      <dgm:t>
        <a:bodyPr/>
        <a:lstStyle/>
        <a:p>
          <a:endParaRPr lang="en-US" sz="1200" b="1"/>
        </a:p>
      </dgm:t>
    </dgm:pt>
    <dgm:pt modelId="{2FEA7A62-E9EC-4E6D-A80C-13D4FDB1D3C8}">
      <dgm:prSet phldrT="[Text]" phldr="0" custT="1"/>
      <dgm:spPr/>
      <dgm:t>
        <a:bodyPr/>
        <a:lstStyle/>
        <a:p>
          <a:r>
            <a:rPr lang="en-US" sz="1200" b="1">
              <a:latin typeface="Calibri Light" panose="020F0302020204030204"/>
            </a:rPr>
            <a:t>OLA</a:t>
          </a:r>
        </a:p>
      </dgm:t>
    </dgm:pt>
    <dgm:pt modelId="{44CEFAF9-F9F4-4EB4-845C-407D4926DA12}" type="parTrans" cxnId="{79540E8E-7041-409E-90DC-BB54CD921948}">
      <dgm:prSet/>
      <dgm:spPr/>
      <dgm:t>
        <a:bodyPr/>
        <a:lstStyle/>
        <a:p>
          <a:endParaRPr lang="en-US" sz="1200" b="1"/>
        </a:p>
      </dgm:t>
    </dgm:pt>
    <dgm:pt modelId="{FAE9E84E-555B-4770-8C0F-5A0DF0134323}" type="sibTrans" cxnId="{79540E8E-7041-409E-90DC-BB54CD921948}">
      <dgm:prSet/>
      <dgm:spPr/>
      <dgm:t>
        <a:bodyPr/>
        <a:lstStyle/>
        <a:p>
          <a:endParaRPr lang="en-US" sz="1200" b="1"/>
        </a:p>
      </dgm:t>
    </dgm:pt>
    <dgm:pt modelId="{3D9517D4-5498-43C4-943F-56E69E4AB223}">
      <dgm:prSet phldrT="[Text]" phldr="0" custT="1"/>
      <dgm:spPr/>
      <dgm:t>
        <a:bodyPr/>
        <a:lstStyle/>
        <a:p>
          <a:r>
            <a:rPr lang="en-US" sz="1200" b="1">
              <a:latin typeface="Calibri Light" panose="020F0302020204030204"/>
            </a:rPr>
            <a:t>DOM</a:t>
          </a:r>
        </a:p>
      </dgm:t>
    </dgm:pt>
    <dgm:pt modelId="{16E52726-AE62-4453-9365-281FA5AF035F}" type="parTrans" cxnId="{4B2D929C-3564-4994-B4CE-76727A1319D6}">
      <dgm:prSet/>
      <dgm:spPr/>
      <dgm:t>
        <a:bodyPr/>
        <a:lstStyle/>
        <a:p>
          <a:endParaRPr lang="en-US" sz="1200" b="1"/>
        </a:p>
      </dgm:t>
    </dgm:pt>
    <dgm:pt modelId="{C19C7A8C-446F-4928-AA53-26C54C846FB4}" type="sibTrans" cxnId="{4B2D929C-3564-4994-B4CE-76727A1319D6}">
      <dgm:prSet/>
      <dgm:spPr/>
      <dgm:t>
        <a:bodyPr/>
        <a:lstStyle/>
        <a:p>
          <a:endParaRPr lang="en-US" sz="1200" b="1"/>
        </a:p>
      </dgm:t>
    </dgm:pt>
    <dgm:pt modelId="{EEBB9D67-72F0-4716-8090-255250978FCC}">
      <dgm:prSet phldrT="[Text]" phldr="0" custT="1"/>
      <dgm:spPr/>
      <dgm:t>
        <a:bodyPr/>
        <a:lstStyle/>
        <a:p>
          <a:pPr rtl="0"/>
          <a:r>
            <a:rPr lang="en-US" sz="1200" b="1">
              <a:latin typeface="Calibri Light" panose="020F0302020204030204"/>
            </a:rPr>
            <a:t>Staff Adv. Group</a:t>
          </a:r>
        </a:p>
      </dgm:t>
    </dgm:pt>
    <dgm:pt modelId="{2C519159-4120-43AC-83CC-16CC4D0B39B5}" type="parTrans" cxnId="{80F515BF-5DC8-4FDC-A44B-D413FF993012}">
      <dgm:prSet/>
      <dgm:spPr/>
      <dgm:t>
        <a:bodyPr/>
        <a:lstStyle/>
        <a:p>
          <a:endParaRPr lang="en-US" sz="1200" b="1"/>
        </a:p>
      </dgm:t>
    </dgm:pt>
    <dgm:pt modelId="{F481952A-066A-4B75-97D5-32F378C59E7D}" type="sibTrans" cxnId="{80F515BF-5DC8-4FDC-A44B-D413FF993012}">
      <dgm:prSet/>
      <dgm:spPr/>
      <dgm:t>
        <a:bodyPr/>
        <a:lstStyle/>
        <a:p>
          <a:endParaRPr lang="en-US" sz="1200" b="1"/>
        </a:p>
      </dgm:t>
    </dgm:pt>
    <dgm:pt modelId="{9EDB73CC-D3EB-4B9F-9935-210F99303EE7}">
      <dgm:prSet phldrT="[Text]" phldr="0" custT="1"/>
      <dgm:spPr/>
      <dgm:t>
        <a:bodyPr/>
        <a:lstStyle/>
        <a:p>
          <a:r>
            <a:rPr lang="en-US" sz="1200" b="1">
              <a:latin typeface="Calibri Light" panose="020F0302020204030204"/>
            </a:rPr>
            <a:t>Headquarters Support Division</a:t>
          </a:r>
        </a:p>
      </dgm:t>
    </dgm:pt>
    <dgm:pt modelId="{59EA9AD8-CF9C-42E8-BAAA-88E198FDD99D}" type="parTrans" cxnId="{1D3F7F94-5213-4E0A-87DE-0BBFF672AFF9}">
      <dgm:prSet/>
      <dgm:spPr/>
      <dgm:t>
        <a:bodyPr/>
        <a:lstStyle/>
        <a:p>
          <a:endParaRPr lang="en-US" sz="1200" b="1"/>
        </a:p>
      </dgm:t>
    </dgm:pt>
    <dgm:pt modelId="{7883F85E-53B6-4BCC-9043-44A53CAB9386}" type="sibTrans" cxnId="{1D3F7F94-5213-4E0A-87DE-0BBFF672AFF9}">
      <dgm:prSet/>
      <dgm:spPr/>
      <dgm:t>
        <a:bodyPr/>
        <a:lstStyle/>
        <a:p>
          <a:endParaRPr lang="en-US" sz="1200" b="1"/>
        </a:p>
      </dgm:t>
    </dgm:pt>
    <dgm:pt modelId="{95800762-D9C8-4B22-8970-56BF4A6C69E8}">
      <dgm:prSet phldrT="[Text]" phldr="0" custT="1"/>
      <dgm:spPr/>
      <dgm:t>
        <a:bodyPr/>
        <a:lstStyle/>
        <a:p>
          <a:pPr rtl="0"/>
          <a:r>
            <a:rPr lang="en-US" sz="1200" b="1">
              <a:latin typeface="Calibri Light" panose="020F0302020204030204"/>
            </a:rPr>
            <a:t>Security Branch</a:t>
          </a:r>
        </a:p>
      </dgm:t>
    </dgm:pt>
    <dgm:pt modelId="{BB75CBBE-ECF3-49A7-B40B-F99E77D41271}" type="parTrans" cxnId="{C92DFD3C-B75F-4A09-BC3D-9033DF7FDB80}">
      <dgm:prSet/>
      <dgm:spPr/>
      <dgm:t>
        <a:bodyPr/>
        <a:lstStyle/>
        <a:p>
          <a:endParaRPr lang="en-US" sz="1200" b="1"/>
        </a:p>
      </dgm:t>
    </dgm:pt>
    <dgm:pt modelId="{11E26847-B252-4164-A074-35816CBDE3E4}" type="sibTrans" cxnId="{C92DFD3C-B75F-4A09-BC3D-9033DF7FDB80}">
      <dgm:prSet/>
      <dgm:spPr/>
      <dgm:t>
        <a:bodyPr/>
        <a:lstStyle/>
        <a:p>
          <a:endParaRPr lang="en-US" sz="1200" b="1"/>
        </a:p>
      </dgm:t>
    </dgm:pt>
    <dgm:pt modelId="{34501B4A-381A-45A3-8DCC-1F13871174DD}">
      <dgm:prSet phldrT="[Text]" phldr="0" custT="1"/>
      <dgm:spPr/>
      <dgm:t>
        <a:bodyPr/>
        <a:lstStyle/>
        <a:p>
          <a:pPr rtl="0"/>
          <a:r>
            <a:rPr lang="en-US" sz="1200" b="1">
              <a:latin typeface="Calibri Light" panose="020F0302020204030204"/>
            </a:rPr>
            <a:t>Exercise Content &amp; Planning Branch </a:t>
          </a:r>
        </a:p>
      </dgm:t>
    </dgm:pt>
    <dgm:pt modelId="{92FB28FA-A53B-4010-82B3-2F5E761B118B}" type="parTrans" cxnId="{2B9FB5F8-0FCA-47E7-B922-3411220DBE9E}">
      <dgm:prSet/>
      <dgm:spPr/>
      <dgm:t>
        <a:bodyPr/>
        <a:lstStyle/>
        <a:p>
          <a:endParaRPr lang="en-US" sz="1200" b="1"/>
        </a:p>
      </dgm:t>
    </dgm:pt>
    <dgm:pt modelId="{2119A922-E3AF-4A0D-86E6-696E3F597865}" type="sibTrans" cxnId="{2B9FB5F8-0FCA-47E7-B922-3411220DBE9E}">
      <dgm:prSet/>
      <dgm:spPr/>
      <dgm:t>
        <a:bodyPr/>
        <a:lstStyle/>
        <a:p>
          <a:endParaRPr lang="en-US" sz="1200" b="1"/>
        </a:p>
      </dgm:t>
    </dgm:pt>
    <dgm:pt modelId="{7202674D-8187-48BA-8D48-F0F6A3BC9B3D}">
      <dgm:prSet phldrT="[Text]" phldr="0" custT="1"/>
      <dgm:spPr/>
      <dgm:t>
        <a:bodyPr/>
        <a:lstStyle/>
        <a:p>
          <a:pPr rtl="0"/>
          <a:r>
            <a:rPr lang="en-US" sz="1200" b="1">
              <a:latin typeface="Calibri Light" panose="020F0302020204030204"/>
            </a:rPr>
            <a:t>All Domain Integration Branch</a:t>
          </a:r>
        </a:p>
      </dgm:t>
    </dgm:pt>
    <dgm:pt modelId="{5963AF61-599D-48E7-BD2E-5AD0063F203D}" type="parTrans" cxnId="{C1BCB873-CEB0-4EC9-84ED-1B8F7C17A70D}">
      <dgm:prSet/>
      <dgm:spPr/>
      <dgm:t>
        <a:bodyPr/>
        <a:lstStyle/>
        <a:p>
          <a:endParaRPr lang="en-US" sz="1200" b="1"/>
        </a:p>
      </dgm:t>
    </dgm:pt>
    <dgm:pt modelId="{BCA9D45C-82B7-48B7-B9E8-4A6F85B132E9}" type="sibTrans" cxnId="{C1BCB873-CEB0-4EC9-84ED-1B8F7C17A70D}">
      <dgm:prSet/>
      <dgm:spPr/>
      <dgm:t>
        <a:bodyPr/>
        <a:lstStyle/>
        <a:p>
          <a:endParaRPr lang="en-US" sz="1200" b="1"/>
        </a:p>
      </dgm:t>
    </dgm:pt>
    <dgm:pt modelId="{D559B034-0557-4A98-B0F3-C8BEFFF8EF91}">
      <dgm:prSet phldrT="[Text]" phldr="0" custT="1"/>
      <dgm:spPr/>
      <dgm:t>
        <a:bodyPr/>
        <a:lstStyle/>
        <a:p>
          <a:r>
            <a:rPr lang="en-US" sz="1200" b="1">
              <a:solidFill>
                <a:srgbClr val="0070C0"/>
              </a:solidFill>
              <a:latin typeface="Calibri Light" panose="020F0302020204030204"/>
            </a:rPr>
            <a:t>C4/ Modelling and Simulation Branch</a:t>
          </a:r>
        </a:p>
      </dgm:t>
    </dgm:pt>
    <dgm:pt modelId="{8C44C179-1BAB-4814-9C57-82A7DE66D4CC}" type="parTrans" cxnId="{0840147D-D81C-46D2-86E6-F853C7F1AB89}">
      <dgm:prSet/>
      <dgm:spPr/>
      <dgm:t>
        <a:bodyPr/>
        <a:lstStyle/>
        <a:p>
          <a:endParaRPr lang="en-US" sz="1200" b="1"/>
        </a:p>
      </dgm:t>
    </dgm:pt>
    <dgm:pt modelId="{29336D89-9899-43EC-9C4D-17A5EA8625DF}" type="sibTrans" cxnId="{0840147D-D81C-46D2-86E6-F853C7F1AB89}">
      <dgm:prSet/>
      <dgm:spPr/>
      <dgm:t>
        <a:bodyPr/>
        <a:lstStyle/>
        <a:p>
          <a:endParaRPr lang="en-US" sz="1200" b="1"/>
        </a:p>
      </dgm:t>
    </dgm:pt>
    <dgm:pt modelId="{0F9E60CE-D908-4AB1-BC0F-376C2632E253}">
      <dgm:prSet phldrT="[Text]" phldr="0" custT="1"/>
      <dgm:spPr/>
      <dgm:t>
        <a:bodyPr/>
        <a:lstStyle/>
        <a:p>
          <a:pPr rtl="0"/>
          <a:r>
            <a:rPr lang="en-US" sz="1200" b="1">
              <a:latin typeface="Calibri Light" panose="020F0302020204030204"/>
            </a:rPr>
            <a:t>Concept, Capability Integration and Experimentation Branch</a:t>
          </a:r>
        </a:p>
      </dgm:t>
    </dgm:pt>
    <dgm:pt modelId="{E422AC62-6D18-42CF-AB16-68CCF7FDF3B4}" type="parTrans" cxnId="{DDBA5697-340D-4734-A0E4-2E276E6BFE97}">
      <dgm:prSet/>
      <dgm:spPr/>
      <dgm:t>
        <a:bodyPr/>
        <a:lstStyle/>
        <a:p>
          <a:endParaRPr lang="en-US" sz="1200" b="1"/>
        </a:p>
      </dgm:t>
    </dgm:pt>
    <dgm:pt modelId="{014B3609-2578-445F-9378-E1DCA0523BBD}" type="sibTrans" cxnId="{DDBA5697-340D-4734-A0E4-2E276E6BFE97}">
      <dgm:prSet/>
      <dgm:spPr/>
      <dgm:t>
        <a:bodyPr/>
        <a:lstStyle/>
        <a:p>
          <a:endParaRPr lang="en-US" sz="1200" b="1"/>
        </a:p>
      </dgm:t>
    </dgm:pt>
    <dgm:pt modelId="{52456C39-58ED-4A77-8033-A9CD2F582675}">
      <dgm:prSet phldrT="[Text]" phldr="0" custT="1"/>
      <dgm:spPr/>
      <dgm:t>
        <a:bodyPr/>
        <a:lstStyle/>
        <a:p>
          <a:r>
            <a:rPr lang="en-US" sz="1200" b="1">
              <a:latin typeface="Calibri Light" panose="020F0302020204030204"/>
            </a:rPr>
            <a:t>Training Analysis and Quality Assurance</a:t>
          </a:r>
        </a:p>
      </dgm:t>
    </dgm:pt>
    <dgm:pt modelId="{9C2DD578-2669-4909-8EF7-90E615D08BCF}" type="parTrans" cxnId="{9BD1B8C7-1C26-4B00-8C50-AC4FF37E5B80}">
      <dgm:prSet/>
      <dgm:spPr/>
      <dgm:t>
        <a:bodyPr/>
        <a:lstStyle/>
        <a:p>
          <a:endParaRPr lang="en-US" sz="1200" b="1"/>
        </a:p>
      </dgm:t>
    </dgm:pt>
    <dgm:pt modelId="{844EEC55-5D08-4E96-8A59-0F6DF432BE8A}" type="sibTrans" cxnId="{9BD1B8C7-1C26-4B00-8C50-AC4FF37E5B80}">
      <dgm:prSet/>
      <dgm:spPr/>
      <dgm:t>
        <a:bodyPr/>
        <a:lstStyle/>
        <a:p>
          <a:endParaRPr lang="en-US" sz="1200" b="1"/>
        </a:p>
      </dgm:t>
    </dgm:pt>
    <dgm:pt modelId="{439843DD-BB57-4553-9FD6-E57A1091CAB5}">
      <dgm:prSet phldrT="[Text]" phldr="0" custT="1"/>
      <dgm:spPr/>
      <dgm:t>
        <a:bodyPr/>
        <a:lstStyle/>
        <a:p>
          <a:pPr rtl="0"/>
          <a:r>
            <a:rPr lang="en-US" sz="1200" b="1">
              <a:latin typeface="Calibri Light" panose="020F0302020204030204"/>
            </a:rPr>
            <a:t>HRM Support Branch</a:t>
          </a:r>
        </a:p>
      </dgm:t>
    </dgm:pt>
    <dgm:pt modelId="{62863D78-B266-4390-B9A7-3958D21C0FFF}" type="parTrans" cxnId="{DD30792A-D8EF-46E0-BE13-5382C089BE0F}">
      <dgm:prSet/>
      <dgm:spPr/>
      <dgm:t>
        <a:bodyPr/>
        <a:lstStyle/>
        <a:p>
          <a:endParaRPr lang="en-US" sz="1200" b="1"/>
        </a:p>
      </dgm:t>
    </dgm:pt>
    <dgm:pt modelId="{2F5B970A-528B-48FB-BAE2-03EEEB474804}" type="sibTrans" cxnId="{DD30792A-D8EF-46E0-BE13-5382C089BE0F}">
      <dgm:prSet/>
      <dgm:spPr/>
      <dgm:t>
        <a:bodyPr/>
        <a:lstStyle/>
        <a:p>
          <a:endParaRPr lang="en-US" sz="1200" b="1"/>
        </a:p>
      </dgm:t>
    </dgm:pt>
    <dgm:pt modelId="{A5CFDEEE-62CC-4164-8446-B5936BEA3D48}">
      <dgm:prSet phldrT="[Text]" phldr="0" custT="1"/>
      <dgm:spPr/>
      <dgm:t>
        <a:bodyPr/>
        <a:lstStyle/>
        <a:p>
          <a:r>
            <a:rPr lang="en-US" sz="1200" b="1">
              <a:latin typeface="Calibri Light" panose="020F0302020204030204"/>
            </a:rPr>
            <a:t>Base Support Branch</a:t>
          </a:r>
        </a:p>
      </dgm:t>
    </dgm:pt>
    <dgm:pt modelId="{ED37CC08-27F7-4A3A-8EE9-59820453C72D}" type="parTrans" cxnId="{51B7C725-BFC1-4920-A08B-F34DAF52BCD9}">
      <dgm:prSet/>
      <dgm:spPr/>
      <dgm:t>
        <a:bodyPr/>
        <a:lstStyle/>
        <a:p>
          <a:endParaRPr lang="en-US" sz="1200" b="1"/>
        </a:p>
      </dgm:t>
    </dgm:pt>
    <dgm:pt modelId="{EDA070AA-86C9-4BA7-946F-3B5847FD3DDB}" type="sibTrans" cxnId="{51B7C725-BFC1-4920-A08B-F34DAF52BCD9}">
      <dgm:prSet/>
      <dgm:spPr/>
      <dgm:t>
        <a:bodyPr/>
        <a:lstStyle/>
        <a:p>
          <a:endParaRPr lang="en-US" sz="1200" b="1"/>
        </a:p>
      </dgm:t>
    </dgm:pt>
    <dgm:pt modelId="{BD07D121-BDCB-4B8E-99F3-3C5F4DA231B9}">
      <dgm:prSet custT="1"/>
      <dgm:spPr/>
      <dgm:t>
        <a:bodyPr/>
        <a:lstStyle/>
        <a:p>
          <a:r>
            <a:rPr lang="en-US" sz="1200" b="1"/>
            <a:t>Management, Taskin, Coordination Branch</a:t>
          </a:r>
        </a:p>
      </dgm:t>
    </dgm:pt>
    <dgm:pt modelId="{550625AC-99D3-41CD-BFFE-3830E02E748E}" type="parTrans" cxnId="{51BFA7CD-9085-436D-842B-4D7DE4C28918}">
      <dgm:prSet/>
      <dgm:spPr/>
      <dgm:t>
        <a:bodyPr/>
        <a:lstStyle/>
        <a:p>
          <a:endParaRPr lang="en-US" sz="1200" b="1"/>
        </a:p>
      </dgm:t>
    </dgm:pt>
    <dgm:pt modelId="{3565E365-27C6-438D-B399-7F3BCCA5F36A}" type="sibTrans" cxnId="{51BFA7CD-9085-436D-842B-4D7DE4C28918}">
      <dgm:prSet/>
      <dgm:spPr/>
      <dgm:t>
        <a:bodyPr/>
        <a:lstStyle/>
        <a:p>
          <a:endParaRPr lang="en-US" sz="1200" b="1"/>
        </a:p>
      </dgm:t>
    </dgm:pt>
    <dgm:pt modelId="{9A0DE25F-C0F8-4951-924F-9CAB4C2389C2}">
      <dgm:prSet custT="1"/>
      <dgm:spPr/>
      <dgm:t>
        <a:bodyPr/>
        <a:lstStyle/>
        <a:p>
          <a:r>
            <a:rPr lang="en-US" sz="1200" b="1"/>
            <a:t>Plans and Programs Branch</a:t>
          </a:r>
        </a:p>
      </dgm:t>
    </dgm:pt>
    <dgm:pt modelId="{E66F72E6-0693-42BD-9202-329BC276ADE9}" type="parTrans" cxnId="{79556DCA-55FE-4FCC-B215-D235C22C16A9}">
      <dgm:prSet/>
      <dgm:spPr/>
      <dgm:t>
        <a:bodyPr/>
        <a:lstStyle/>
        <a:p>
          <a:endParaRPr lang="en-US" sz="1200" b="1"/>
        </a:p>
      </dgm:t>
    </dgm:pt>
    <dgm:pt modelId="{E2F5ED0C-CFA1-4D0C-99A3-0A3A0ECA030B}" type="sibTrans" cxnId="{79556DCA-55FE-4FCC-B215-D235C22C16A9}">
      <dgm:prSet/>
      <dgm:spPr/>
      <dgm:t>
        <a:bodyPr/>
        <a:lstStyle/>
        <a:p>
          <a:endParaRPr lang="en-US" sz="1200" b="1"/>
        </a:p>
      </dgm:t>
    </dgm:pt>
    <dgm:pt modelId="{882FE97F-22D9-4176-95BB-C015C2C5831D}">
      <dgm:prSet custT="1"/>
      <dgm:spPr/>
      <dgm:t>
        <a:bodyPr/>
        <a:lstStyle/>
        <a:p>
          <a:r>
            <a:rPr lang="en-US" sz="1200" b="1"/>
            <a:t>Protocol and conference support</a:t>
          </a:r>
        </a:p>
      </dgm:t>
    </dgm:pt>
    <dgm:pt modelId="{61EDE753-12EB-4B66-B9C8-007D065F833F}" type="parTrans" cxnId="{BF6B39D0-B764-4B55-BA83-5F4BC6E27B5E}">
      <dgm:prSet/>
      <dgm:spPr/>
      <dgm:t>
        <a:bodyPr/>
        <a:lstStyle/>
        <a:p>
          <a:endParaRPr lang="en-US" sz="1200" b="1"/>
        </a:p>
      </dgm:t>
    </dgm:pt>
    <dgm:pt modelId="{FBFADC52-B946-4934-A60C-AA567EA1ACA7}" type="sibTrans" cxnId="{BF6B39D0-B764-4B55-BA83-5F4BC6E27B5E}">
      <dgm:prSet/>
      <dgm:spPr/>
      <dgm:t>
        <a:bodyPr/>
        <a:lstStyle/>
        <a:p>
          <a:endParaRPr lang="en-US" sz="1200" b="1"/>
        </a:p>
      </dgm:t>
    </dgm:pt>
    <dgm:pt modelId="{0CB8C39F-95C7-46FB-818F-8BE1E8E4E232}">
      <dgm:prSet custT="1"/>
      <dgm:spPr/>
      <dgm:t>
        <a:bodyPr/>
        <a:lstStyle/>
        <a:p>
          <a:r>
            <a:rPr lang="en-US" sz="1200" b="1"/>
            <a:t>IKM/CR Branch</a:t>
          </a:r>
        </a:p>
      </dgm:t>
    </dgm:pt>
    <dgm:pt modelId="{96732091-7652-4616-B3EE-6AA1116ABA76}" type="parTrans" cxnId="{62808C39-2BBA-4D2B-9549-D62FE13FEF13}">
      <dgm:prSet/>
      <dgm:spPr/>
      <dgm:t>
        <a:bodyPr/>
        <a:lstStyle/>
        <a:p>
          <a:endParaRPr lang="en-US" sz="1200" b="1"/>
        </a:p>
      </dgm:t>
    </dgm:pt>
    <dgm:pt modelId="{AF4F9C47-6515-484C-BC27-0E2CE70E9E31}" type="sibTrans" cxnId="{62808C39-2BBA-4D2B-9549-D62FE13FEF13}">
      <dgm:prSet/>
      <dgm:spPr/>
      <dgm:t>
        <a:bodyPr/>
        <a:lstStyle/>
        <a:p>
          <a:endParaRPr lang="en-US" sz="1200" b="1"/>
        </a:p>
      </dgm:t>
    </dgm:pt>
    <dgm:pt modelId="{D48F4C58-7B9B-4E1F-A0B2-7ABDE5FE4159}">
      <dgm:prSet phldrT="[Text]" phldr="0" custT="1"/>
      <dgm:spPr/>
      <dgm:t>
        <a:bodyPr/>
        <a:lstStyle/>
        <a:p>
          <a:pPr rtl="0"/>
          <a:r>
            <a:rPr lang="en-US" sz="1200" b="1">
              <a:solidFill>
                <a:srgbClr val="0070C0"/>
              </a:solidFill>
              <a:latin typeface="Calibri Light" panose="020F0302020204030204"/>
            </a:rPr>
            <a:t>Training and Exercise enabling Division (TEED)</a:t>
          </a:r>
        </a:p>
      </dgm:t>
    </dgm:pt>
    <dgm:pt modelId="{FE4DFC79-838C-49B7-85C5-F057DCE159AB}" type="sibTrans" cxnId="{AFAD5F72-50BE-4834-9C6F-E2A0AE59F209}">
      <dgm:prSet/>
      <dgm:spPr/>
      <dgm:t>
        <a:bodyPr/>
        <a:lstStyle/>
        <a:p>
          <a:endParaRPr lang="en-US" sz="1200" b="1"/>
        </a:p>
      </dgm:t>
    </dgm:pt>
    <dgm:pt modelId="{8D7B11E4-EB45-416B-BC81-E4231B2C16AB}" type="parTrans" cxnId="{AFAD5F72-50BE-4834-9C6F-E2A0AE59F209}">
      <dgm:prSet/>
      <dgm:spPr/>
      <dgm:t>
        <a:bodyPr/>
        <a:lstStyle/>
        <a:p>
          <a:endParaRPr lang="en-US" sz="1200" b="1"/>
        </a:p>
      </dgm:t>
    </dgm:pt>
    <dgm:pt modelId="{6DD8A0FA-41D0-4149-8EEB-4F9AFE664066}">
      <dgm:prSet phldrT="[Text]" phldr="0" custT="1"/>
      <dgm:spPr/>
      <dgm:t>
        <a:bodyPr/>
        <a:lstStyle/>
        <a:p>
          <a:pPr rtl="0"/>
          <a:r>
            <a:rPr lang="en-US" sz="1200" b="1">
              <a:latin typeface="Calibri Light" panose="020F0302020204030204"/>
            </a:rPr>
            <a:t>Training and Exercise Division (TED)</a:t>
          </a:r>
        </a:p>
      </dgm:t>
    </dgm:pt>
    <dgm:pt modelId="{884AB449-3B8C-4479-8522-86E1CF519D55}" type="sibTrans" cxnId="{29D5DED3-9947-4535-B71B-4AED2FE8865A}">
      <dgm:prSet/>
      <dgm:spPr/>
      <dgm:t>
        <a:bodyPr/>
        <a:lstStyle/>
        <a:p>
          <a:endParaRPr lang="en-US" sz="1200" b="1"/>
        </a:p>
      </dgm:t>
    </dgm:pt>
    <dgm:pt modelId="{CE7B26D9-6F15-4E7F-A471-69C15AE58C3E}" type="parTrans" cxnId="{29D5DED3-9947-4535-B71B-4AED2FE8865A}">
      <dgm:prSet/>
      <dgm:spPr/>
      <dgm:t>
        <a:bodyPr/>
        <a:lstStyle/>
        <a:p>
          <a:endParaRPr lang="en-US" sz="1200" b="1"/>
        </a:p>
      </dgm:t>
    </dgm:pt>
    <dgm:pt modelId="{D9119076-2798-4E42-B730-035515A04B66}" type="pres">
      <dgm:prSet presAssocID="{A8DFFE1F-40A8-47C9-9AB3-5D0CE8278D6A}" presName="Name0" presStyleCnt="0">
        <dgm:presLayoutVars>
          <dgm:orgChart val="1"/>
          <dgm:chPref val="1"/>
          <dgm:dir/>
          <dgm:animOne val="branch"/>
          <dgm:animLvl val="lvl"/>
          <dgm:resizeHandles/>
        </dgm:presLayoutVars>
      </dgm:prSet>
      <dgm:spPr/>
    </dgm:pt>
    <dgm:pt modelId="{C3B09C07-B2D7-41F2-87F2-1C182389D995}" type="pres">
      <dgm:prSet presAssocID="{0D38427A-1A9E-4153-A733-1EEE20EE7171}" presName="hierRoot1" presStyleCnt="0">
        <dgm:presLayoutVars>
          <dgm:hierBranch val="init"/>
        </dgm:presLayoutVars>
      </dgm:prSet>
      <dgm:spPr/>
    </dgm:pt>
    <dgm:pt modelId="{0B8C8F60-DDD4-4E92-B932-F3BFDE1A19F4}" type="pres">
      <dgm:prSet presAssocID="{0D38427A-1A9E-4153-A733-1EEE20EE7171}" presName="rootComposite1" presStyleCnt="0"/>
      <dgm:spPr/>
    </dgm:pt>
    <dgm:pt modelId="{2392413F-8B28-4218-8990-99EC3AF494F9}" type="pres">
      <dgm:prSet presAssocID="{0D38427A-1A9E-4153-A733-1EEE20EE7171}" presName="rootText1" presStyleLbl="alignAcc1" presStyleIdx="0" presStyleCnt="0">
        <dgm:presLayoutVars>
          <dgm:chPref val="3"/>
        </dgm:presLayoutVars>
      </dgm:prSet>
      <dgm:spPr/>
    </dgm:pt>
    <dgm:pt modelId="{BCECD16A-2056-42DF-8E57-7CCC628F569F}" type="pres">
      <dgm:prSet presAssocID="{0D38427A-1A9E-4153-A733-1EEE20EE7171}" presName="topArc1" presStyleLbl="parChTrans1D1" presStyleIdx="0" presStyleCnt="44"/>
      <dgm:spPr/>
    </dgm:pt>
    <dgm:pt modelId="{7796D3E6-3BC2-4917-8438-8D7312F25C4E}" type="pres">
      <dgm:prSet presAssocID="{0D38427A-1A9E-4153-A733-1EEE20EE7171}" presName="bottomArc1" presStyleLbl="parChTrans1D1" presStyleIdx="1" presStyleCnt="44"/>
      <dgm:spPr/>
    </dgm:pt>
    <dgm:pt modelId="{7CA7F45E-CA3E-4755-86BE-E473EEEDCDE3}" type="pres">
      <dgm:prSet presAssocID="{0D38427A-1A9E-4153-A733-1EEE20EE7171}" presName="topConnNode1" presStyleLbl="node1" presStyleIdx="0" presStyleCnt="0"/>
      <dgm:spPr/>
    </dgm:pt>
    <dgm:pt modelId="{31DF99F9-9328-4D6D-B7E2-E71EDE30685D}" type="pres">
      <dgm:prSet presAssocID="{0D38427A-1A9E-4153-A733-1EEE20EE7171}" presName="hierChild2" presStyleCnt="0"/>
      <dgm:spPr/>
    </dgm:pt>
    <dgm:pt modelId="{2E538B43-69A7-4F3F-A8AD-1B5EDDC3F256}" type="pres">
      <dgm:prSet presAssocID="{12797118-62DB-4004-9EE9-A9853DFDE4F7}" presName="Name28" presStyleLbl="parChTrans1D2" presStyleIdx="0" presStyleCnt="1"/>
      <dgm:spPr/>
    </dgm:pt>
    <dgm:pt modelId="{6E7F8578-C048-44CE-957E-0F61EDF589EC}" type="pres">
      <dgm:prSet presAssocID="{E0F642A6-2DB2-45D1-B0EF-957E9795A092}" presName="hierRoot2" presStyleCnt="0">
        <dgm:presLayoutVars>
          <dgm:hierBranch val="init"/>
        </dgm:presLayoutVars>
      </dgm:prSet>
      <dgm:spPr/>
    </dgm:pt>
    <dgm:pt modelId="{90CFD10A-C015-4A5E-8DE0-2F021EBD488B}" type="pres">
      <dgm:prSet presAssocID="{E0F642A6-2DB2-45D1-B0EF-957E9795A092}" presName="rootComposite2" presStyleCnt="0"/>
      <dgm:spPr/>
    </dgm:pt>
    <dgm:pt modelId="{ECB28E5A-8B50-4428-A524-CA62F217CF63}" type="pres">
      <dgm:prSet presAssocID="{E0F642A6-2DB2-45D1-B0EF-957E9795A092}" presName="rootText2" presStyleLbl="alignAcc1" presStyleIdx="0" presStyleCnt="0">
        <dgm:presLayoutVars>
          <dgm:chPref val="3"/>
        </dgm:presLayoutVars>
      </dgm:prSet>
      <dgm:spPr/>
    </dgm:pt>
    <dgm:pt modelId="{9CF8DCC9-36FA-4590-9B24-181E1D5E62D9}" type="pres">
      <dgm:prSet presAssocID="{E0F642A6-2DB2-45D1-B0EF-957E9795A092}" presName="topArc2" presStyleLbl="parChTrans1D1" presStyleIdx="2" presStyleCnt="44"/>
      <dgm:spPr/>
    </dgm:pt>
    <dgm:pt modelId="{F3978281-C654-4D72-8FF3-0B4B09291198}" type="pres">
      <dgm:prSet presAssocID="{E0F642A6-2DB2-45D1-B0EF-957E9795A092}" presName="bottomArc2" presStyleLbl="parChTrans1D1" presStyleIdx="3" presStyleCnt="44"/>
      <dgm:spPr/>
    </dgm:pt>
    <dgm:pt modelId="{63907337-C9C0-4077-84CF-A3A6A57F15F6}" type="pres">
      <dgm:prSet presAssocID="{E0F642A6-2DB2-45D1-B0EF-957E9795A092}" presName="topConnNode2" presStyleLbl="node2" presStyleIdx="0" presStyleCnt="0"/>
      <dgm:spPr/>
    </dgm:pt>
    <dgm:pt modelId="{83CE6125-BAEB-4BC4-AC93-6500A09B1EDE}" type="pres">
      <dgm:prSet presAssocID="{E0F642A6-2DB2-45D1-B0EF-957E9795A092}" presName="hierChild4" presStyleCnt="0"/>
      <dgm:spPr/>
    </dgm:pt>
    <dgm:pt modelId="{A84DEFA2-2114-4DBF-9AEB-995CFAD5C111}" type="pres">
      <dgm:prSet presAssocID="{2C519159-4120-43AC-83CC-16CC4D0B39B5}" presName="Name28" presStyleLbl="parChTrans1D3" presStyleIdx="0" presStyleCnt="5"/>
      <dgm:spPr/>
    </dgm:pt>
    <dgm:pt modelId="{49566C18-FA91-451C-8E80-1C1E9E54E842}" type="pres">
      <dgm:prSet presAssocID="{EEBB9D67-72F0-4716-8090-255250978FCC}" presName="hierRoot2" presStyleCnt="0">
        <dgm:presLayoutVars>
          <dgm:hierBranch val="init"/>
        </dgm:presLayoutVars>
      </dgm:prSet>
      <dgm:spPr/>
    </dgm:pt>
    <dgm:pt modelId="{95C5674C-3647-4E6E-917F-550B07D625F3}" type="pres">
      <dgm:prSet presAssocID="{EEBB9D67-72F0-4716-8090-255250978FCC}" presName="rootComposite2" presStyleCnt="0"/>
      <dgm:spPr/>
    </dgm:pt>
    <dgm:pt modelId="{A4BE0FE2-0EC5-4725-8B2A-D3102E98C7BA}" type="pres">
      <dgm:prSet presAssocID="{EEBB9D67-72F0-4716-8090-255250978FCC}" presName="rootText2" presStyleLbl="alignAcc1" presStyleIdx="0" presStyleCnt="0" custLinFactNeighborX="-71421" custLinFactNeighborY="-5631">
        <dgm:presLayoutVars>
          <dgm:chPref val="3"/>
        </dgm:presLayoutVars>
      </dgm:prSet>
      <dgm:spPr/>
    </dgm:pt>
    <dgm:pt modelId="{B89783B7-1CBF-4127-84A4-E72C368B3A5B}" type="pres">
      <dgm:prSet presAssocID="{EEBB9D67-72F0-4716-8090-255250978FCC}" presName="topArc2" presStyleLbl="parChTrans1D1" presStyleIdx="4" presStyleCnt="44"/>
      <dgm:spPr/>
    </dgm:pt>
    <dgm:pt modelId="{6B50173B-3D65-4BE2-BDBD-107CFE1D2800}" type="pres">
      <dgm:prSet presAssocID="{EEBB9D67-72F0-4716-8090-255250978FCC}" presName="bottomArc2" presStyleLbl="parChTrans1D1" presStyleIdx="5" presStyleCnt="44"/>
      <dgm:spPr/>
    </dgm:pt>
    <dgm:pt modelId="{3C38F4CB-E4DD-4DBB-9DCA-7847091D00F9}" type="pres">
      <dgm:prSet presAssocID="{EEBB9D67-72F0-4716-8090-255250978FCC}" presName="topConnNode2" presStyleLbl="node3" presStyleIdx="0" presStyleCnt="0"/>
      <dgm:spPr/>
    </dgm:pt>
    <dgm:pt modelId="{AA5DB5A7-9FFE-44BF-B210-81F1F9C7DA11}" type="pres">
      <dgm:prSet presAssocID="{EEBB9D67-72F0-4716-8090-255250978FCC}" presName="hierChild4" presStyleCnt="0"/>
      <dgm:spPr/>
    </dgm:pt>
    <dgm:pt modelId="{0B0F0BBC-F0EC-4A47-9714-E9890531D13B}" type="pres">
      <dgm:prSet presAssocID="{A1BD86F3-9CB0-440E-9866-C9B222C30E71}" presName="Name28" presStyleLbl="parChTrans1D4" presStyleIdx="0" presStyleCnt="15"/>
      <dgm:spPr/>
    </dgm:pt>
    <dgm:pt modelId="{7FA0B63C-313C-4FD2-A713-FBD9D646EC84}" type="pres">
      <dgm:prSet presAssocID="{1CDF3EB7-B732-48C2-932B-9D848F15E629}" presName="hierRoot2" presStyleCnt="0">
        <dgm:presLayoutVars>
          <dgm:hierBranch val="init"/>
        </dgm:presLayoutVars>
      </dgm:prSet>
      <dgm:spPr/>
    </dgm:pt>
    <dgm:pt modelId="{C8C00336-8689-4C07-B75E-07FF209F4DE8}" type="pres">
      <dgm:prSet presAssocID="{1CDF3EB7-B732-48C2-932B-9D848F15E629}" presName="rootComposite2" presStyleCnt="0"/>
      <dgm:spPr/>
    </dgm:pt>
    <dgm:pt modelId="{C6CD99DA-3553-44F2-BBBC-F37709A085AC}" type="pres">
      <dgm:prSet presAssocID="{1CDF3EB7-B732-48C2-932B-9D848F15E629}" presName="rootText2" presStyleLbl="alignAcc1" presStyleIdx="0" presStyleCnt="0" custLinFactNeighborX="-83793">
        <dgm:presLayoutVars>
          <dgm:chPref val="3"/>
        </dgm:presLayoutVars>
      </dgm:prSet>
      <dgm:spPr/>
    </dgm:pt>
    <dgm:pt modelId="{613BB124-F39A-451D-B2FC-E714572D5AF8}" type="pres">
      <dgm:prSet presAssocID="{1CDF3EB7-B732-48C2-932B-9D848F15E629}" presName="topArc2" presStyleLbl="parChTrans1D1" presStyleIdx="6" presStyleCnt="44"/>
      <dgm:spPr/>
    </dgm:pt>
    <dgm:pt modelId="{7A607408-08F3-48DC-87B4-4A716BEAE511}" type="pres">
      <dgm:prSet presAssocID="{1CDF3EB7-B732-48C2-932B-9D848F15E629}" presName="bottomArc2" presStyleLbl="parChTrans1D1" presStyleIdx="7" presStyleCnt="44"/>
      <dgm:spPr/>
    </dgm:pt>
    <dgm:pt modelId="{A1883EAE-9F3B-4645-9554-7B6A06F5526F}" type="pres">
      <dgm:prSet presAssocID="{1CDF3EB7-B732-48C2-932B-9D848F15E629}" presName="topConnNode2" presStyleLbl="node4" presStyleIdx="0" presStyleCnt="0"/>
      <dgm:spPr/>
    </dgm:pt>
    <dgm:pt modelId="{CEEB9F1B-250E-4475-B106-9ABC8E0CAE90}" type="pres">
      <dgm:prSet presAssocID="{1CDF3EB7-B732-48C2-932B-9D848F15E629}" presName="hierChild4" presStyleCnt="0"/>
      <dgm:spPr/>
    </dgm:pt>
    <dgm:pt modelId="{90070B79-1329-4E32-A32D-E4E66124FDC5}" type="pres">
      <dgm:prSet presAssocID="{1CDF3EB7-B732-48C2-932B-9D848F15E629}" presName="hierChild5" presStyleCnt="0"/>
      <dgm:spPr/>
    </dgm:pt>
    <dgm:pt modelId="{6D88FD5E-2326-4A2B-B313-7BDF7B4898A6}" type="pres">
      <dgm:prSet presAssocID="{44CEFAF9-F9F4-4EB4-845C-407D4926DA12}" presName="Name28" presStyleLbl="parChTrans1D4" presStyleIdx="1" presStyleCnt="15"/>
      <dgm:spPr/>
    </dgm:pt>
    <dgm:pt modelId="{B3AA8427-D5EB-448F-BD27-3C141E0614DB}" type="pres">
      <dgm:prSet presAssocID="{2FEA7A62-E9EC-4E6D-A80C-13D4FDB1D3C8}" presName="hierRoot2" presStyleCnt="0">
        <dgm:presLayoutVars>
          <dgm:hierBranch val="init"/>
        </dgm:presLayoutVars>
      </dgm:prSet>
      <dgm:spPr/>
    </dgm:pt>
    <dgm:pt modelId="{C8D37BFE-1863-49A8-AB67-4ED48AF954BA}" type="pres">
      <dgm:prSet presAssocID="{2FEA7A62-E9EC-4E6D-A80C-13D4FDB1D3C8}" presName="rootComposite2" presStyleCnt="0"/>
      <dgm:spPr/>
    </dgm:pt>
    <dgm:pt modelId="{3204F4B7-6A22-4DB2-9302-CF181BA6F83A}" type="pres">
      <dgm:prSet presAssocID="{2FEA7A62-E9EC-4E6D-A80C-13D4FDB1D3C8}" presName="rootText2" presStyleLbl="alignAcc1" presStyleIdx="0" presStyleCnt="0" custLinFactNeighborX="-83793">
        <dgm:presLayoutVars>
          <dgm:chPref val="3"/>
        </dgm:presLayoutVars>
      </dgm:prSet>
      <dgm:spPr/>
    </dgm:pt>
    <dgm:pt modelId="{30703CB7-9B6B-471D-925C-C8C01C6EF82B}" type="pres">
      <dgm:prSet presAssocID="{2FEA7A62-E9EC-4E6D-A80C-13D4FDB1D3C8}" presName="topArc2" presStyleLbl="parChTrans1D1" presStyleIdx="8" presStyleCnt="44"/>
      <dgm:spPr/>
    </dgm:pt>
    <dgm:pt modelId="{E54B6BFB-B49A-4666-AF13-B3638980F688}" type="pres">
      <dgm:prSet presAssocID="{2FEA7A62-E9EC-4E6D-A80C-13D4FDB1D3C8}" presName="bottomArc2" presStyleLbl="parChTrans1D1" presStyleIdx="9" presStyleCnt="44"/>
      <dgm:spPr/>
    </dgm:pt>
    <dgm:pt modelId="{F67CB2F9-A55C-43F5-825E-E3E7163AD532}" type="pres">
      <dgm:prSet presAssocID="{2FEA7A62-E9EC-4E6D-A80C-13D4FDB1D3C8}" presName="topConnNode2" presStyleLbl="node4" presStyleIdx="0" presStyleCnt="0"/>
      <dgm:spPr/>
    </dgm:pt>
    <dgm:pt modelId="{448F4216-C7DA-4CE6-B2F0-D9BF9CF893DD}" type="pres">
      <dgm:prSet presAssocID="{2FEA7A62-E9EC-4E6D-A80C-13D4FDB1D3C8}" presName="hierChild4" presStyleCnt="0"/>
      <dgm:spPr/>
    </dgm:pt>
    <dgm:pt modelId="{8AD1252D-3D28-4AF9-9830-F5872D467847}" type="pres">
      <dgm:prSet presAssocID="{2FEA7A62-E9EC-4E6D-A80C-13D4FDB1D3C8}" presName="hierChild5" presStyleCnt="0"/>
      <dgm:spPr/>
    </dgm:pt>
    <dgm:pt modelId="{D21E923F-2B60-47BD-BD08-4D85F7226145}" type="pres">
      <dgm:prSet presAssocID="{C258BBC5-E94C-4285-90E4-FC7D422D10BF}" presName="Name28" presStyleLbl="parChTrans1D4" presStyleIdx="2" presStyleCnt="15"/>
      <dgm:spPr/>
    </dgm:pt>
    <dgm:pt modelId="{CEBCAE04-0A99-43B4-8460-5A2BB3BE34FA}" type="pres">
      <dgm:prSet presAssocID="{F2222942-BEF8-4C81-A289-B68B78E7DB2E}" presName="hierRoot2" presStyleCnt="0">
        <dgm:presLayoutVars>
          <dgm:hierBranch val="init"/>
        </dgm:presLayoutVars>
      </dgm:prSet>
      <dgm:spPr/>
    </dgm:pt>
    <dgm:pt modelId="{B0003AD1-4485-4F57-B9F6-66B94F6B302B}" type="pres">
      <dgm:prSet presAssocID="{F2222942-BEF8-4C81-A289-B68B78E7DB2E}" presName="rootComposite2" presStyleCnt="0"/>
      <dgm:spPr/>
    </dgm:pt>
    <dgm:pt modelId="{89B8516A-2228-479F-98EC-3BF55FF7DF20}" type="pres">
      <dgm:prSet presAssocID="{F2222942-BEF8-4C81-A289-B68B78E7DB2E}" presName="rootText2" presStyleLbl="alignAcc1" presStyleIdx="0" presStyleCnt="0" custLinFactNeighborX="-83793">
        <dgm:presLayoutVars>
          <dgm:chPref val="3"/>
        </dgm:presLayoutVars>
      </dgm:prSet>
      <dgm:spPr/>
    </dgm:pt>
    <dgm:pt modelId="{3F3095CF-B66A-4F56-97BC-5B32CFB25C31}" type="pres">
      <dgm:prSet presAssocID="{F2222942-BEF8-4C81-A289-B68B78E7DB2E}" presName="topArc2" presStyleLbl="parChTrans1D1" presStyleIdx="10" presStyleCnt="44"/>
      <dgm:spPr/>
    </dgm:pt>
    <dgm:pt modelId="{03459915-11B8-494F-AC69-698246407898}" type="pres">
      <dgm:prSet presAssocID="{F2222942-BEF8-4C81-A289-B68B78E7DB2E}" presName="bottomArc2" presStyleLbl="parChTrans1D1" presStyleIdx="11" presStyleCnt="44"/>
      <dgm:spPr/>
    </dgm:pt>
    <dgm:pt modelId="{2D304998-9BF9-467F-A46A-2DADF4F6C93B}" type="pres">
      <dgm:prSet presAssocID="{F2222942-BEF8-4C81-A289-B68B78E7DB2E}" presName="topConnNode2" presStyleLbl="node4" presStyleIdx="0" presStyleCnt="0"/>
      <dgm:spPr/>
    </dgm:pt>
    <dgm:pt modelId="{E66BCD00-94A4-4AE8-932F-C2DA1CA51DE3}" type="pres">
      <dgm:prSet presAssocID="{F2222942-BEF8-4C81-A289-B68B78E7DB2E}" presName="hierChild4" presStyleCnt="0"/>
      <dgm:spPr/>
    </dgm:pt>
    <dgm:pt modelId="{56E7A114-892B-41D1-B8FF-477253EA9AEE}" type="pres">
      <dgm:prSet presAssocID="{F2222942-BEF8-4C81-A289-B68B78E7DB2E}" presName="hierChild5" presStyleCnt="0"/>
      <dgm:spPr/>
    </dgm:pt>
    <dgm:pt modelId="{45B6E18A-76C9-4E90-9064-93412698EECE}" type="pres">
      <dgm:prSet presAssocID="{EEBB9D67-72F0-4716-8090-255250978FCC}" presName="hierChild5" presStyleCnt="0"/>
      <dgm:spPr/>
    </dgm:pt>
    <dgm:pt modelId="{FB0CDBAD-4A8D-4EF9-9882-811C7347032F}" type="pres">
      <dgm:prSet presAssocID="{16E52726-AE62-4453-9365-281FA5AF035F}" presName="Name28" presStyleLbl="parChTrans1D3" presStyleIdx="1" presStyleCnt="5"/>
      <dgm:spPr/>
    </dgm:pt>
    <dgm:pt modelId="{D26D80EB-A48D-49EE-981D-F3F8ED5952A6}" type="pres">
      <dgm:prSet presAssocID="{3D9517D4-5498-43C4-943F-56E69E4AB223}" presName="hierRoot2" presStyleCnt="0">
        <dgm:presLayoutVars>
          <dgm:hierBranch val="init"/>
        </dgm:presLayoutVars>
      </dgm:prSet>
      <dgm:spPr/>
    </dgm:pt>
    <dgm:pt modelId="{617A65A0-3363-4742-92AF-77A6A4DCA212}" type="pres">
      <dgm:prSet presAssocID="{3D9517D4-5498-43C4-943F-56E69E4AB223}" presName="rootComposite2" presStyleCnt="0"/>
      <dgm:spPr/>
    </dgm:pt>
    <dgm:pt modelId="{C616CADE-585B-42E2-B24B-D7332FA653B4}" type="pres">
      <dgm:prSet presAssocID="{3D9517D4-5498-43C4-943F-56E69E4AB223}" presName="rootText2" presStyleLbl="alignAcc1" presStyleIdx="0" presStyleCnt="0" custLinFactNeighborX="-76585">
        <dgm:presLayoutVars>
          <dgm:chPref val="3"/>
        </dgm:presLayoutVars>
      </dgm:prSet>
      <dgm:spPr/>
    </dgm:pt>
    <dgm:pt modelId="{00099E5F-7C01-4F8E-8EC9-F9474CBCD966}" type="pres">
      <dgm:prSet presAssocID="{3D9517D4-5498-43C4-943F-56E69E4AB223}" presName="topArc2" presStyleLbl="parChTrans1D1" presStyleIdx="12" presStyleCnt="44"/>
      <dgm:spPr/>
    </dgm:pt>
    <dgm:pt modelId="{67823A88-9ABA-4102-9EB7-C1049F518B26}" type="pres">
      <dgm:prSet presAssocID="{3D9517D4-5498-43C4-943F-56E69E4AB223}" presName="bottomArc2" presStyleLbl="parChTrans1D1" presStyleIdx="13" presStyleCnt="44"/>
      <dgm:spPr/>
    </dgm:pt>
    <dgm:pt modelId="{53E10287-9F4A-48A3-BEA8-8F2730145C28}" type="pres">
      <dgm:prSet presAssocID="{3D9517D4-5498-43C4-943F-56E69E4AB223}" presName="topConnNode2" presStyleLbl="node3" presStyleIdx="0" presStyleCnt="0"/>
      <dgm:spPr/>
    </dgm:pt>
    <dgm:pt modelId="{4BC7EB38-32AD-43B0-AA61-C7C8D01D97D1}" type="pres">
      <dgm:prSet presAssocID="{3D9517D4-5498-43C4-943F-56E69E4AB223}" presName="hierChild4" presStyleCnt="0"/>
      <dgm:spPr/>
    </dgm:pt>
    <dgm:pt modelId="{AF762A0C-198F-45B0-B7F6-270D414B4C10}" type="pres">
      <dgm:prSet presAssocID="{550625AC-99D3-41CD-BFFE-3830E02E748E}" presName="Name28" presStyleLbl="parChTrans1D4" presStyleIdx="3" presStyleCnt="15"/>
      <dgm:spPr/>
    </dgm:pt>
    <dgm:pt modelId="{1EBFE44E-F65A-4AD0-8EB2-06A9AE5A6417}" type="pres">
      <dgm:prSet presAssocID="{BD07D121-BDCB-4B8E-99F3-3C5F4DA231B9}" presName="hierRoot2" presStyleCnt="0">
        <dgm:presLayoutVars>
          <dgm:hierBranch val="init"/>
        </dgm:presLayoutVars>
      </dgm:prSet>
      <dgm:spPr/>
    </dgm:pt>
    <dgm:pt modelId="{C658A983-1BFA-4AC6-9543-EDB04C64804A}" type="pres">
      <dgm:prSet presAssocID="{BD07D121-BDCB-4B8E-99F3-3C5F4DA231B9}" presName="rootComposite2" presStyleCnt="0"/>
      <dgm:spPr/>
    </dgm:pt>
    <dgm:pt modelId="{234F2A14-BDA2-401A-9667-12F142ADF6C9}" type="pres">
      <dgm:prSet presAssocID="{BD07D121-BDCB-4B8E-99F3-3C5F4DA231B9}" presName="rootText2" presStyleLbl="alignAcc1" presStyleIdx="0" presStyleCnt="0" custLinFactNeighborX="-76585">
        <dgm:presLayoutVars>
          <dgm:chPref val="3"/>
        </dgm:presLayoutVars>
      </dgm:prSet>
      <dgm:spPr/>
    </dgm:pt>
    <dgm:pt modelId="{D0909488-952F-4171-90FC-64F1C20BBB93}" type="pres">
      <dgm:prSet presAssocID="{BD07D121-BDCB-4B8E-99F3-3C5F4DA231B9}" presName="topArc2" presStyleLbl="parChTrans1D1" presStyleIdx="14" presStyleCnt="44"/>
      <dgm:spPr/>
    </dgm:pt>
    <dgm:pt modelId="{41C21E9F-EC7C-4CE7-9FCE-03A60C5F3816}" type="pres">
      <dgm:prSet presAssocID="{BD07D121-BDCB-4B8E-99F3-3C5F4DA231B9}" presName="bottomArc2" presStyleLbl="parChTrans1D1" presStyleIdx="15" presStyleCnt="44"/>
      <dgm:spPr/>
    </dgm:pt>
    <dgm:pt modelId="{7B49EF9B-6252-4B54-B588-BBDF9E861891}" type="pres">
      <dgm:prSet presAssocID="{BD07D121-BDCB-4B8E-99F3-3C5F4DA231B9}" presName="topConnNode2" presStyleLbl="node4" presStyleIdx="0" presStyleCnt="0"/>
      <dgm:spPr/>
    </dgm:pt>
    <dgm:pt modelId="{C5003F5A-98C0-4DA0-A768-33FFA388FECD}" type="pres">
      <dgm:prSet presAssocID="{BD07D121-BDCB-4B8E-99F3-3C5F4DA231B9}" presName="hierChild4" presStyleCnt="0"/>
      <dgm:spPr/>
    </dgm:pt>
    <dgm:pt modelId="{EEC04D1B-057D-45DB-9B87-5A334B798957}" type="pres">
      <dgm:prSet presAssocID="{BD07D121-BDCB-4B8E-99F3-3C5F4DA231B9}" presName="hierChild5" presStyleCnt="0"/>
      <dgm:spPr/>
    </dgm:pt>
    <dgm:pt modelId="{CEE52390-E9D0-4E96-9764-C1916E6161ED}" type="pres">
      <dgm:prSet presAssocID="{E66F72E6-0693-42BD-9202-329BC276ADE9}" presName="Name28" presStyleLbl="parChTrans1D4" presStyleIdx="4" presStyleCnt="15"/>
      <dgm:spPr/>
    </dgm:pt>
    <dgm:pt modelId="{B17B297D-520B-43C3-B90C-A4A787395E29}" type="pres">
      <dgm:prSet presAssocID="{9A0DE25F-C0F8-4951-924F-9CAB4C2389C2}" presName="hierRoot2" presStyleCnt="0">
        <dgm:presLayoutVars>
          <dgm:hierBranch val="init"/>
        </dgm:presLayoutVars>
      </dgm:prSet>
      <dgm:spPr/>
    </dgm:pt>
    <dgm:pt modelId="{C063B879-FA81-4748-86AF-260AB4852F9E}" type="pres">
      <dgm:prSet presAssocID="{9A0DE25F-C0F8-4951-924F-9CAB4C2389C2}" presName="rootComposite2" presStyleCnt="0"/>
      <dgm:spPr/>
    </dgm:pt>
    <dgm:pt modelId="{D25432AA-C518-4A1D-8C32-96448615A517}" type="pres">
      <dgm:prSet presAssocID="{9A0DE25F-C0F8-4951-924F-9CAB4C2389C2}" presName="rootText2" presStyleLbl="alignAcc1" presStyleIdx="0" presStyleCnt="0" custLinFactNeighborX="-76585">
        <dgm:presLayoutVars>
          <dgm:chPref val="3"/>
        </dgm:presLayoutVars>
      </dgm:prSet>
      <dgm:spPr/>
    </dgm:pt>
    <dgm:pt modelId="{A0B38172-3587-4B85-844F-B24BA94854E7}" type="pres">
      <dgm:prSet presAssocID="{9A0DE25F-C0F8-4951-924F-9CAB4C2389C2}" presName="topArc2" presStyleLbl="parChTrans1D1" presStyleIdx="16" presStyleCnt="44"/>
      <dgm:spPr/>
    </dgm:pt>
    <dgm:pt modelId="{7D55FDD0-E330-4F17-B4EE-589C4AD2B4DF}" type="pres">
      <dgm:prSet presAssocID="{9A0DE25F-C0F8-4951-924F-9CAB4C2389C2}" presName="bottomArc2" presStyleLbl="parChTrans1D1" presStyleIdx="17" presStyleCnt="44"/>
      <dgm:spPr/>
    </dgm:pt>
    <dgm:pt modelId="{02E4C278-7B6A-465B-BC83-BFCEB9A90BBF}" type="pres">
      <dgm:prSet presAssocID="{9A0DE25F-C0F8-4951-924F-9CAB4C2389C2}" presName="topConnNode2" presStyleLbl="node4" presStyleIdx="0" presStyleCnt="0"/>
      <dgm:spPr/>
    </dgm:pt>
    <dgm:pt modelId="{A928FD18-B48F-40B6-AEC9-C0E4A755037E}" type="pres">
      <dgm:prSet presAssocID="{9A0DE25F-C0F8-4951-924F-9CAB4C2389C2}" presName="hierChild4" presStyleCnt="0"/>
      <dgm:spPr/>
    </dgm:pt>
    <dgm:pt modelId="{01426F2D-8D0F-48D1-A008-9EE4072937F1}" type="pres">
      <dgm:prSet presAssocID="{9A0DE25F-C0F8-4951-924F-9CAB4C2389C2}" presName="hierChild5" presStyleCnt="0"/>
      <dgm:spPr/>
    </dgm:pt>
    <dgm:pt modelId="{84CA3518-2EF9-467C-BA52-D13F0CCD7147}" type="pres">
      <dgm:prSet presAssocID="{61EDE753-12EB-4B66-B9C8-007D065F833F}" presName="Name28" presStyleLbl="parChTrans1D4" presStyleIdx="5" presStyleCnt="15"/>
      <dgm:spPr/>
    </dgm:pt>
    <dgm:pt modelId="{CF9D8960-5FC6-449B-B298-789C9502C464}" type="pres">
      <dgm:prSet presAssocID="{882FE97F-22D9-4176-95BB-C015C2C5831D}" presName="hierRoot2" presStyleCnt="0">
        <dgm:presLayoutVars>
          <dgm:hierBranch val="init"/>
        </dgm:presLayoutVars>
      </dgm:prSet>
      <dgm:spPr/>
    </dgm:pt>
    <dgm:pt modelId="{0BEBD67B-1268-42E0-ABB8-756C3B580199}" type="pres">
      <dgm:prSet presAssocID="{882FE97F-22D9-4176-95BB-C015C2C5831D}" presName="rootComposite2" presStyleCnt="0"/>
      <dgm:spPr/>
    </dgm:pt>
    <dgm:pt modelId="{18F3FE36-C402-4DCD-9930-1F9989622D2A}" type="pres">
      <dgm:prSet presAssocID="{882FE97F-22D9-4176-95BB-C015C2C5831D}" presName="rootText2" presStyleLbl="alignAcc1" presStyleIdx="0" presStyleCnt="0" custLinFactNeighborX="-76585">
        <dgm:presLayoutVars>
          <dgm:chPref val="3"/>
        </dgm:presLayoutVars>
      </dgm:prSet>
      <dgm:spPr/>
    </dgm:pt>
    <dgm:pt modelId="{DD450C52-9BFD-4496-B39F-6D6585B2B766}" type="pres">
      <dgm:prSet presAssocID="{882FE97F-22D9-4176-95BB-C015C2C5831D}" presName="topArc2" presStyleLbl="parChTrans1D1" presStyleIdx="18" presStyleCnt="44"/>
      <dgm:spPr/>
    </dgm:pt>
    <dgm:pt modelId="{79298209-0B86-4C3D-8418-00F0E821371D}" type="pres">
      <dgm:prSet presAssocID="{882FE97F-22D9-4176-95BB-C015C2C5831D}" presName="bottomArc2" presStyleLbl="parChTrans1D1" presStyleIdx="19" presStyleCnt="44"/>
      <dgm:spPr/>
    </dgm:pt>
    <dgm:pt modelId="{0814793D-2208-4C3A-9538-2FCC71CA1AA4}" type="pres">
      <dgm:prSet presAssocID="{882FE97F-22D9-4176-95BB-C015C2C5831D}" presName="topConnNode2" presStyleLbl="node4" presStyleIdx="0" presStyleCnt="0"/>
      <dgm:spPr/>
    </dgm:pt>
    <dgm:pt modelId="{BFC82C41-4EB7-45BA-8320-1431D2DA538D}" type="pres">
      <dgm:prSet presAssocID="{882FE97F-22D9-4176-95BB-C015C2C5831D}" presName="hierChild4" presStyleCnt="0"/>
      <dgm:spPr/>
    </dgm:pt>
    <dgm:pt modelId="{8855F80F-F7ED-40EC-B31D-3D3F98D1A03C}" type="pres">
      <dgm:prSet presAssocID="{882FE97F-22D9-4176-95BB-C015C2C5831D}" presName="hierChild5" presStyleCnt="0"/>
      <dgm:spPr/>
    </dgm:pt>
    <dgm:pt modelId="{7F6D04E1-33F2-4F35-BF2A-CD160EACD904}" type="pres">
      <dgm:prSet presAssocID="{96732091-7652-4616-B3EE-6AA1116ABA76}" presName="Name28" presStyleLbl="parChTrans1D4" presStyleIdx="6" presStyleCnt="15"/>
      <dgm:spPr/>
    </dgm:pt>
    <dgm:pt modelId="{46EDB342-ED38-4B7E-A53F-D51DFB8E2C9E}" type="pres">
      <dgm:prSet presAssocID="{0CB8C39F-95C7-46FB-818F-8BE1E8E4E232}" presName="hierRoot2" presStyleCnt="0">
        <dgm:presLayoutVars>
          <dgm:hierBranch val="init"/>
        </dgm:presLayoutVars>
      </dgm:prSet>
      <dgm:spPr/>
    </dgm:pt>
    <dgm:pt modelId="{1B8AC592-7299-4ADF-B601-15200412B6CC}" type="pres">
      <dgm:prSet presAssocID="{0CB8C39F-95C7-46FB-818F-8BE1E8E4E232}" presName="rootComposite2" presStyleCnt="0"/>
      <dgm:spPr/>
    </dgm:pt>
    <dgm:pt modelId="{A3045BB4-D8C6-482D-A255-5472B969C33F}" type="pres">
      <dgm:prSet presAssocID="{0CB8C39F-95C7-46FB-818F-8BE1E8E4E232}" presName="rootText2" presStyleLbl="alignAcc1" presStyleIdx="0" presStyleCnt="0" custLinFactNeighborX="-76585">
        <dgm:presLayoutVars>
          <dgm:chPref val="3"/>
        </dgm:presLayoutVars>
      </dgm:prSet>
      <dgm:spPr/>
    </dgm:pt>
    <dgm:pt modelId="{7B567E80-22DB-4DFF-BA2A-FA416BC7A535}" type="pres">
      <dgm:prSet presAssocID="{0CB8C39F-95C7-46FB-818F-8BE1E8E4E232}" presName="topArc2" presStyleLbl="parChTrans1D1" presStyleIdx="20" presStyleCnt="44"/>
      <dgm:spPr/>
    </dgm:pt>
    <dgm:pt modelId="{7C173FD2-ADFA-44A0-82C4-D8FD31A42F0A}" type="pres">
      <dgm:prSet presAssocID="{0CB8C39F-95C7-46FB-818F-8BE1E8E4E232}" presName="bottomArc2" presStyleLbl="parChTrans1D1" presStyleIdx="21" presStyleCnt="44"/>
      <dgm:spPr/>
    </dgm:pt>
    <dgm:pt modelId="{56E97851-A491-4180-91A5-2CB9DD4775A0}" type="pres">
      <dgm:prSet presAssocID="{0CB8C39F-95C7-46FB-818F-8BE1E8E4E232}" presName="topConnNode2" presStyleLbl="node4" presStyleIdx="0" presStyleCnt="0"/>
      <dgm:spPr/>
    </dgm:pt>
    <dgm:pt modelId="{B2E2948C-0D49-417A-BA65-FEAB8D577C54}" type="pres">
      <dgm:prSet presAssocID="{0CB8C39F-95C7-46FB-818F-8BE1E8E4E232}" presName="hierChild4" presStyleCnt="0"/>
      <dgm:spPr/>
    </dgm:pt>
    <dgm:pt modelId="{6C66C8C8-1DE7-4ED4-A37B-C09F1046AFC2}" type="pres">
      <dgm:prSet presAssocID="{0CB8C39F-95C7-46FB-818F-8BE1E8E4E232}" presName="hierChild5" presStyleCnt="0"/>
      <dgm:spPr/>
    </dgm:pt>
    <dgm:pt modelId="{C6B7AED4-E868-40F8-BCF9-8FF720ABF329}" type="pres">
      <dgm:prSet presAssocID="{3D9517D4-5498-43C4-943F-56E69E4AB223}" presName="hierChild5" presStyleCnt="0"/>
      <dgm:spPr/>
    </dgm:pt>
    <dgm:pt modelId="{485C2336-0F14-4FD7-9B66-CA2814A5DA58}" type="pres">
      <dgm:prSet presAssocID="{CE7B26D9-6F15-4E7F-A471-69C15AE58C3E}" presName="Name28" presStyleLbl="parChTrans1D3" presStyleIdx="2" presStyleCnt="5"/>
      <dgm:spPr/>
    </dgm:pt>
    <dgm:pt modelId="{8B1FAB8A-83EF-415A-83FD-26FA036B2E12}" type="pres">
      <dgm:prSet presAssocID="{6DD8A0FA-41D0-4149-8EEB-4F9AFE664066}" presName="hierRoot2" presStyleCnt="0">
        <dgm:presLayoutVars>
          <dgm:hierBranch val="init"/>
        </dgm:presLayoutVars>
      </dgm:prSet>
      <dgm:spPr/>
    </dgm:pt>
    <dgm:pt modelId="{3ED301DD-0B5B-4A5D-A0BD-790BB6CA3C58}" type="pres">
      <dgm:prSet presAssocID="{6DD8A0FA-41D0-4149-8EEB-4F9AFE664066}" presName="rootComposite2" presStyleCnt="0"/>
      <dgm:spPr/>
    </dgm:pt>
    <dgm:pt modelId="{1AB8D0A6-BB03-46E8-AE43-1B73A670F6D2}" type="pres">
      <dgm:prSet presAssocID="{6DD8A0FA-41D0-4149-8EEB-4F9AFE664066}" presName="rootText2" presStyleLbl="alignAcc1" presStyleIdx="0" presStyleCnt="0" custLinFactNeighborX="-47753">
        <dgm:presLayoutVars>
          <dgm:chPref val="3"/>
        </dgm:presLayoutVars>
      </dgm:prSet>
      <dgm:spPr/>
    </dgm:pt>
    <dgm:pt modelId="{2AF6D26F-301A-4915-971D-4438E5D93ADC}" type="pres">
      <dgm:prSet presAssocID="{6DD8A0FA-41D0-4149-8EEB-4F9AFE664066}" presName="topArc2" presStyleLbl="parChTrans1D1" presStyleIdx="22" presStyleCnt="44"/>
      <dgm:spPr/>
    </dgm:pt>
    <dgm:pt modelId="{A9E9E8AF-E0E6-4CB2-A898-DB19E27154B1}" type="pres">
      <dgm:prSet presAssocID="{6DD8A0FA-41D0-4149-8EEB-4F9AFE664066}" presName="bottomArc2" presStyleLbl="parChTrans1D1" presStyleIdx="23" presStyleCnt="44"/>
      <dgm:spPr/>
    </dgm:pt>
    <dgm:pt modelId="{93823D2B-100E-461E-BD99-7FFDD92123E3}" type="pres">
      <dgm:prSet presAssocID="{6DD8A0FA-41D0-4149-8EEB-4F9AFE664066}" presName="topConnNode2" presStyleLbl="node3" presStyleIdx="0" presStyleCnt="0"/>
      <dgm:spPr/>
    </dgm:pt>
    <dgm:pt modelId="{E3274308-F6CA-4BF5-8300-523EC37E98FF}" type="pres">
      <dgm:prSet presAssocID="{6DD8A0FA-41D0-4149-8EEB-4F9AFE664066}" presName="hierChild4" presStyleCnt="0"/>
      <dgm:spPr/>
    </dgm:pt>
    <dgm:pt modelId="{14FAB380-7C12-483F-AB84-656D256C6493}" type="pres">
      <dgm:prSet presAssocID="{92FB28FA-A53B-4010-82B3-2F5E761B118B}" presName="Name28" presStyleLbl="parChTrans1D4" presStyleIdx="7" presStyleCnt="15"/>
      <dgm:spPr/>
    </dgm:pt>
    <dgm:pt modelId="{51D854D3-FD04-45A5-8551-3A5F9451749B}" type="pres">
      <dgm:prSet presAssocID="{34501B4A-381A-45A3-8DCC-1F13871174DD}" presName="hierRoot2" presStyleCnt="0">
        <dgm:presLayoutVars>
          <dgm:hierBranch val="init"/>
        </dgm:presLayoutVars>
      </dgm:prSet>
      <dgm:spPr/>
    </dgm:pt>
    <dgm:pt modelId="{CBD37A6E-16BE-4A23-B7AB-12CC63A7E7DE}" type="pres">
      <dgm:prSet presAssocID="{34501B4A-381A-45A3-8DCC-1F13871174DD}" presName="rootComposite2" presStyleCnt="0"/>
      <dgm:spPr/>
    </dgm:pt>
    <dgm:pt modelId="{7734F37B-FBD1-4963-9EC2-9CB162B6F445}" type="pres">
      <dgm:prSet presAssocID="{34501B4A-381A-45A3-8DCC-1F13871174DD}" presName="rootText2" presStyleLbl="alignAcc1" presStyleIdx="0" presStyleCnt="0" custLinFactNeighborX="-47753">
        <dgm:presLayoutVars>
          <dgm:chPref val="3"/>
        </dgm:presLayoutVars>
      </dgm:prSet>
      <dgm:spPr/>
    </dgm:pt>
    <dgm:pt modelId="{B475755A-6153-43D3-B6FA-A960BE5285D3}" type="pres">
      <dgm:prSet presAssocID="{34501B4A-381A-45A3-8DCC-1F13871174DD}" presName="topArc2" presStyleLbl="parChTrans1D1" presStyleIdx="24" presStyleCnt="44"/>
      <dgm:spPr/>
    </dgm:pt>
    <dgm:pt modelId="{943A96C8-501D-44B8-B37D-29D4D90901C1}" type="pres">
      <dgm:prSet presAssocID="{34501B4A-381A-45A3-8DCC-1F13871174DD}" presName="bottomArc2" presStyleLbl="parChTrans1D1" presStyleIdx="25" presStyleCnt="44"/>
      <dgm:spPr/>
    </dgm:pt>
    <dgm:pt modelId="{8F7C0792-C0D3-4231-A0C9-5A976348D467}" type="pres">
      <dgm:prSet presAssocID="{34501B4A-381A-45A3-8DCC-1F13871174DD}" presName="topConnNode2" presStyleLbl="node4" presStyleIdx="0" presStyleCnt="0"/>
      <dgm:spPr/>
    </dgm:pt>
    <dgm:pt modelId="{F349E510-38B2-40A6-A39C-40D63698F680}" type="pres">
      <dgm:prSet presAssocID="{34501B4A-381A-45A3-8DCC-1F13871174DD}" presName="hierChild4" presStyleCnt="0"/>
      <dgm:spPr/>
    </dgm:pt>
    <dgm:pt modelId="{36EDF72C-3D0B-42BD-B5A4-50A4990DCF05}" type="pres">
      <dgm:prSet presAssocID="{34501B4A-381A-45A3-8DCC-1F13871174DD}" presName="hierChild5" presStyleCnt="0"/>
      <dgm:spPr/>
    </dgm:pt>
    <dgm:pt modelId="{368898F6-BC11-409F-8B4D-019A65125274}" type="pres">
      <dgm:prSet presAssocID="{5963AF61-599D-48E7-BD2E-5AD0063F203D}" presName="Name28" presStyleLbl="parChTrans1D4" presStyleIdx="8" presStyleCnt="15"/>
      <dgm:spPr/>
    </dgm:pt>
    <dgm:pt modelId="{FDBA7ECE-2442-46B6-BCFD-E43D74733ECF}" type="pres">
      <dgm:prSet presAssocID="{7202674D-8187-48BA-8D48-F0F6A3BC9B3D}" presName="hierRoot2" presStyleCnt="0">
        <dgm:presLayoutVars>
          <dgm:hierBranch val="init"/>
        </dgm:presLayoutVars>
      </dgm:prSet>
      <dgm:spPr/>
    </dgm:pt>
    <dgm:pt modelId="{1771EF3E-BACF-4758-9477-3447593A5189}" type="pres">
      <dgm:prSet presAssocID="{7202674D-8187-48BA-8D48-F0F6A3BC9B3D}" presName="rootComposite2" presStyleCnt="0"/>
      <dgm:spPr/>
    </dgm:pt>
    <dgm:pt modelId="{96C54664-609A-468A-A77A-999439350633}" type="pres">
      <dgm:prSet presAssocID="{7202674D-8187-48BA-8D48-F0F6A3BC9B3D}" presName="rootText2" presStyleLbl="alignAcc1" presStyleIdx="0" presStyleCnt="0" custLinFactNeighborX="-47753">
        <dgm:presLayoutVars>
          <dgm:chPref val="3"/>
        </dgm:presLayoutVars>
      </dgm:prSet>
      <dgm:spPr/>
    </dgm:pt>
    <dgm:pt modelId="{842EB476-8345-4B38-847D-8F36F2BCDD6F}" type="pres">
      <dgm:prSet presAssocID="{7202674D-8187-48BA-8D48-F0F6A3BC9B3D}" presName="topArc2" presStyleLbl="parChTrans1D1" presStyleIdx="26" presStyleCnt="44"/>
      <dgm:spPr/>
    </dgm:pt>
    <dgm:pt modelId="{0A4009AE-A181-4886-B0EE-97F1E6E02DF7}" type="pres">
      <dgm:prSet presAssocID="{7202674D-8187-48BA-8D48-F0F6A3BC9B3D}" presName="bottomArc2" presStyleLbl="parChTrans1D1" presStyleIdx="27" presStyleCnt="44"/>
      <dgm:spPr/>
    </dgm:pt>
    <dgm:pt modelId="{C2B53508-5498-4233-9099-3A43682B9C2A}" type="pres">
      <dgm:prSet presAssocID="{7202674D-8187-48BA-8D48-F0F6A3BC9B3D}" presName="topConnNode2" presStyleLbl="node4" presStyleIdx="0" presStyleCnt="0"/>
      <dgm:spPr/>
    </dgm:pt>
    <dgm:pt modelId="{B6FD84F7-28A1-4E40-887C-EA9E4D5C3E4E}" type="pres">
      <dgm:prSet presAssocID="{7202674D-8187-48BA-8D48-F0F6A3BC9B3D}" presName="hierChild4" presStyleCnt="0"/>
      <dgm:spPr/>
    </dgm:pt>
    <dgm:pt modelId="{2968DC88-49B2-4705-B994-CE65F1A8B48F}" type="pres">
      <dgm:prSet presAssocID="{7202674D-8187-48BA-8D48-F0F6A3BC9B3D}" presName="hierChild5" presStyleCnt="0"/>
      <dgm:spPr/>
    </dgm:pt>
    <dgm:pt modelId="{3FB57DCE-DEFA-4E12-A8B4-2BFE7CF4AC2D}" type="pres">
      <dgm:prSet presAssocID="{6DD8A0FA-41D0-4149-8EEB-4F9AFE664066}" presName="hierChild5" presStyleCnt="0"/>
      <dgm:spPr/>
    </dgm:pt>
    <dgm:pt modelId="{1EBC36B3-A75C-4161-9EFC-6E030AADACFA}" type="pres">
      <dgm:prSet presAssocID="{8D7B11E4-EB45-416B-BC81-E4231B2C16AB}" presName="Name28" presStyleLbl="parChTrans1D3" presStyleIdx="3" presStyleCnt="5"/>
      <dgm:spPr/>
    </dgm:pt>
    <dgm:pt modelId="{3C252F8A-6D65-49C5-B973-BE70EF4D9E26}" type="pres">
      <dgm:prSet presAssocID="{D48F4C58-7B9B-4E1F-A0B2-7ABDE5FE4159}" presName="hierRoot2" presStyleCnt="0">
        <dgm:presLayoutVars>
          <dgm:hierBranch val="init"/>
        </dgm:presLayoutVars>
      </dgm:prSet>
      <dgm:spPr/>
    </dgm:pt>
    <dgm:pt modelId="{2CAFC0A1-5B6C-46D6-B6D9-310B64555641}" type="pres">
      <dgm:prSet presAssocID="{D48F4C58-7B9B-4E1F-A0B2-7ABDE5FE4159}" presName="rootComposite2" presStyleCnt="0"/>
      <dgm:spPr/>
    </dgm:pt>
    <dgm:pt modelId="{4201B5E0-737E-4709-9067-C6B0712ED141}" type="pres">
      <dgm:prSet presAssocID="{D48F4C58-7B9B-4E1F-A0B2-7ABDE5FE4159}" presName="rootText2" presStyleLbl="alignAcc1" presStyleIdx="0" presStyleCnt="0">
        <dgm:presLayoutVars>
          <dgm:chPref val="3"/>
        </dgm:presLayoutVars>
      </dgm:prSet>
      <dgm:spPr/>
    </dgm:pt>
    <dgm:pt modelId="{BA48F1D3-0433-49D0-99C7-5B6B4DD19219}" type="pres">
      <dgm:prSet presAssocID="{D48F4C58-7B9B-4E1F-A0B2-7ABDE5FE4159}" presName="topArc2" presStyleLbl="parChTrans1D1" presStyleIdx="28" presStyleCnt="44"/>
      <dgm:spPr/>
    </dgm:pt>
    <dgm:pt modelId="{CC513994-8E20-4B42-A9F1-E0AA0BB1A2EC}" type="pres">
      <dgm:prSet presAssocID="{D48F4C58-7B9B-4E1F-A0B2-7ABDE5FE4159}" presName="bottomArc2" presStyleLbl="parChTrans1D1" presStyleIdx="29" presStyleCnt="44"/>
      <dgm:spPr/>
    </dgm:pt>
    <dgm:pt modelId="{9CC71306-A287-4B3F-9370-62BB7D5D2993}" type="pres">
      <dgm:prSet presAssocID="{D48F4C58-7B9B-4E1F-A0B2-7ABDE5FE4159}" presName="topConnNode2" presStyleLbl="node3" presStyleIdx="0" presStyleCnt="0"/>
      <dgm:spPr/>
    </dgm:pt>
    <dgm:pt modelId="{A9D15C70-75FD-4B05-87AE-BFD8717A634C}" type="pres">
      <dgm:prSet presAssocID="{D48F4C58-7B9B-4E1F-A0B2-7ABDE5FE4159}" presName="hierChild4" presStyleCnt="0"/>
      <dgm:spPr/>
    </dgm:pt>
    <dgm:pt modelId="{2C12C296-B158-4101-B7DB-DD005136C709}" type="pres">
      <dgm:prSet presAssocID="{E422AC62-6D18-42CF-AB16-68CCF7FDF3B4}" presName="Name28" presStyleLbl="parChTrans1D4" presStyleIdx="9" presStyleCnt="15"/>
      <dgm:spPr/>
    </dgm:pt>
    <dgm:pt modelId="{2132B07A-636F-4877-B858-C8CD50165275}" type="pres">
      <dgm:prSet presAssocID="{0F9E60CE-D908-4AB1-BC0F-376C2632E253}" presName="hierRoot2" presStyleCnt="0">
        <dgm:presLayoutVars>
          <dgm:hierBranch val="init"/>
        </dgm:presLayoutVars>
      </dgm:prSet>
      <dgm:spPr/>
    </dgm:pt>
    <dgm:pt modelId="{E9EB1286-252F-4D1B-83FD-559BB9E20676}" type="pres">
      <dgm:prSet presAssocID="{0F9E60CE-D908-4AB1-BC0F-376C2632E253}" presName="rootComposite2" presStyleCnt="0"/>
      <dgm:spPr/>
    </dgm:pt>
    <dgm:pt modelId="{80DCF48C-6D9F-4496-9590-B55F3E449528}" type="pres">
      <dgm:prSet presAssocID="{0F9E60CE-D908-4AB1-BC0F-376C2632E253}" presName="rootText2" presStyleLbl="alignAcc1" presStyleIdx="0" presStyleCnt="0" custScaleX="136160">
        <dgm:presLayoutVars>
          <dgm:chPref val="3"/>
        </dgm:presLayoutVars>
      </dgm:prSet>
      <dgm:spPr/>
    </dgm:pt>
    <dgm:pt modelId="{0A31CF49-3C26-4256-895B-4033F7691DBC}" type="pres">
      <dgm:prSet presAssocID="{0F9E60CE-D908-4AB1-BC0F-376C2632E253}" presName="topArc2" presStyleLbl="parChTrans1D1" presStyleIdx="30" presStyleCnt="44"/>
      <dgm:spPr/>
    </dgm:pt>
    <dgm:pt modelId="{707D9FCB-6DA7-40DA-AA6C-78DD970BE7A9}" type="pres">
      <dgm:prSet presAssocID="{0F9E60CE-D908-4AB1-BC0F-376C2632E253}" presName="bottomArc2" presStyleLbl="parChTrans1D1" presStyleIdx="31" presStyleCnt="44"/>
      <dgm:spPr/>
    </dgm:pt>
    <dgm:pt modelId="{90EE2B01-2928-40D8-A719-71A831EC3F71}" type="pres">
      <dgm:prSet presAssocID="{0F9E60CE-D908-4AB1-BC0F-376C2632E253}" presName="topConnNode2" presStyleLbl="node4" presStyleIdx="0" presStyleCnt="0"/>
      <dgm:spPr/>
    </dgm:pt>
    <dgm:pt modelId="{3F495DD3-B146-4DDA-B762-0C5E47C5F652}" type="pres">
      <dgm:prSet presAssocID="{0F9E60CE-D908-4AB1-BC0F-376C2632E253}" presName="hierChild4" presStyleCnt="0"/>
      <dgm:spPr/>
    </dgm:pt>
    <dgm:pt modelId="{E59DBD15-ECA3-4772-A8EA-66B62B4CA2DD}" type="pres">
      <dgm:prSet presAssocID="{0F9E60CE-D908-4AB1-BC0F-376C2632E253}" presName="hierChild5" presStyleCnt="0"/>
      <dgm:spPr/>
    </dgm:pt>
    <dgm:pt modelId="{EC9EA0C9-E6A9-4FBA-9665-6E782DA78867}" type="pres">
      <dgm:prSet presAssocID="{8C44C179-1BAB-4814-9C57-82A7DE66D4CC}" presName="Name28" presStyleLbl="parChTrans1D4" presStyleIdx="10" presStyleCnt="15"/>
      <dgm:spPr/>
    </dgm:pt>
    <dgm:pt modelId="{C312CDD4-C6C3-4859-8CE8-5EC5D5ACF4CB}" type="pres">
      <dgm:prSet presAssocID="{D559B034-0557-4A98-B0F3-C8BEFFF8EF91}" presName="hierRoot2" presStyleCnt="0">
        <dgm:presLayoutVars>
          <dgm:hierBranch val="init"/>
        </dgm:presLayoutVars>
      </dgm:prSet>
      <dgm:spPr/>
    </dgm:pt>
    <dgm:pt modelId="{508D6681-E644-4748-98DA-29366A1BFAC3}" type="pres">
      <dgm:prSet presAssocID="{D559B034-0557-4A98-B0F3-C8BEFFF8EF91}" presName="rootComposite2" presStyleCnt="0"/>
      <dgm:spPr/>
    </dgm:pt>
    <dgm:pt modelId="{57EA9EDF-5DCA-449C-935F-79A7183BBE1A}" type="pres">
      <dgm:prSet presAssocID="{D559B034-0557-4A98-B0F3-C8BEFFF8EF91}" presName="rootText2" presStyleLbl="alignAcc1" presStyleIdx="0" presStyleCnt="0" custScaleX="143960">
        <dgm:presLayoutVars>
          <dgm:chPref val="3"/>
        </dgm:presLayoutVars>
      </dgm:prSet>
      <dgm:spPr/>
    </dgm:pt>
    <dgm:pt modelId="{07529394-A932-4645-9A10-C58FEC448F29}" type="pres">
      <dgm:prSet presAssocID="{D559B034-0557-4A98-B0F3-C8BEFFF8EF91}" presName="topArc2" presStyleLbl="parChTrans1D1" presStyleIdx="32" presStyleCnt="44"/>
      <dgm:spPr/>
    </dgm:pt>
    <dgm:pt modelId="{3C25FB03-F8D3-48D0-BE7E-BF98B9EB8113}" type="pres">
      <dgm:prSet presAssocID="{D559B034-0557-4A98-B0F3-C8BEFFF8EF91}" presName="bottomArc2" presStyleLbl="parChTrans1D1" presStyleIdx="33" presStyleCnt="44"/>
      <dgm:spPr/>
    </dgm:pt>
    <dgm:pt modelId="{6E8E9FEB-7064-4BE3-BCEB-64A3968D7791}" type="pres">
      <dgm:prSet presAssocID="{D559B034-0557-4A98-B0F3-C8BEFFF8EF91}" presName="topConnNode2" presStyleLbl="node4" presStyleIdx="0" presStyleCnt="0"/>
      <dgm:spPr/>
    </dgm:pt>
    <dgm:pt modelId="{9B22B2ED-2C11-4A67-B7C5-BC8A4BF9772B}" type="pres">
      <dgm:prSet presAssocID="{D559B034-0557-4A98-B0F3-C8BEFFF8EF91}" presName="hierChild4" presStyleCnt="0"/>
      <dgm:spPr/>
    </dgm:pt>
    <dgm:pt modelId="{00A4669A-3A54-4F43-AE49-EE05FEEB70CA}" type="pres">
      <dgm:prSet presAssocID="{D559B034-0557-4A98-B0F3-C8BEFFF8EF91}" presName="hierChild5" presStyleCnt="0"/>
      <dgm:spPr/>
    </dgm:pt>
    <dgm:pt modelId="{74750DD5-666D-4CB9-8806-1882AF4D6B8B}" type="pres">
      <dgm:prSet presAssocID="{9C2DD578-2669-4909-8EF7-90E615D08BCF}" presName="Name28" presStyleLbl="parChTrans1D4" presStyleIdx="11" presStyleCnt="15"/>
      <dgm:spPr/>
    </dgm:pt>
    <dgm:pt modelId="{493407E4-BB7C-4CCC-83C5-86C47E62BF4B}" type="pres">
      <dgm:prSet presAssocID="{52456C39-58ED-4A77-8033-A9CD2F582675}" presName="hierRoot2" presStyleCnt="0">
        <dgm:presLayoutVars>
          <dgm:hierBranch val="init"/>
        </dgm:presLayoutVars>
      </dgm:prSet>
      <dgm:spPr/>
    </dgm:pt>
    <dgm:pt modelId="{6D8142D5-65EC-458C-ACBB-B863CBD6F86C}" type="pres">
      <dgm:prSet presAssocID="{52456C39-58ED-4A77-8033-A9CD2F582675}" presName="rootComposite2" presStyleCnt="0"/>
      <dgm:spPr/>
    </dgm:pt>
    <dgm:pt modelId="{CD69AE27-0146-4286-A58A-FD4044D105F6}" type="pres">
      <dgm:prSet presAssocID="{52456C39-58ED-4A77-8033-A9CD2F582675}" presName="rootText2" presStyleLbl="alignAcc1" presStyleIdx="0" presStyleCnt="0" custScaleX="136160">
        <dgm:presLayoutVars>
          <dgm:chPref val="3"/>
        </dgm:presLayoutVars>
      </dgm:prSet>
      <dgm:spPr/>
    </dgm:pt>
    <dgm:pt modelId="{758B6AD0-0CBA-41CD-9FE2-D2781E05F0B4}" type="pres">
      <dgm:prSet presAssocID="{52456C39-58ED-4A77-8033-A9CD2F582675}" presName="topArc2" presStyleLbl="parChTrans1D1" presStyleIdx="34" presStyleCnt="44"/>
      <dgm:spPr/>
    </dgm:pt>
    <dgm:pt modelId="{5F1E5530-7EBF-4B17-9B4D-A599139A8234}" type="pres">
      <dgm:prSet presAssocID="{52456C39-58ED-4A77-8033-A9CD2F582675}" presName="bottomArc2" presStyleLbl="parChTrans1D1" presStyleIdx="35" presStyleCnt="44"/>
      <dgm:spPr/>
    </dgm:pt>
    <dgm:pt modelId="{3421CC17-AE65-48DF-A873-E3A3AB9B2128}" type="pres">
      <dgm:prSet presAssocID="{52456C39-58ED-4A77-8033-A9CD2F582675}" presName="topConnNode2" presStyleLbl="node4" presStyleIdx="0" presStyleCnt="0"/>
      <dgm:spPr/>
    </dgm:pt>
    <dgm:pt modelId="{0CDC03B9-A9F3-41CA-883B-CDAD8D6342AD}" type="pres">
      <dgm:prSet presAssocID="{52456C39-58ED-4A77-8033-A9CD2F582675}" presName="hierChild4" presStyleCnt="0"/>
      <dgm:spPr/>
    </dgm:pt>
    <dgm:pt modelId="{B39D0E95-F5A3-421D-AC75-CD28FC44C686}" type="pres">
      <dgm:prSet presAssocID="{52456C39-58ED-4A77-8033-A9CD2F582675}" presName="hierChild5" presStyleCnt="0"/>
      <dgm:spPr/>
    </dgm:pt>
    <dgm:pt modelId="{1575D932-B9F4-4333-93C4-2D8C9DA54EC9}" type="pres">
      <dgm:prSet presAssocID="{D48F4C58-7B9B-4E1F-A0B2-7ABDE5FE4159}" presName="hierChild5" presStyleCnt="0"/>
      <dgm:spPr/>
    </dgm:pt>
    <dgm:pt modelId="{DD7849B3-028D-495B-91B9-AA903EAE98ED}" type="pres">
      <dgm:prSet presAssocID="{59EA9AD8-CF9C-42E8-BAAA-88E198FDD99D}" presName="Name28" presStyleLbl="parChTrans1D3" presStyleIdx="4" presStyleCnt="5"/>
      <dgm:spPr/>
    </dgm:pt>
    <dgm:pt modelId="{E737B03C-20A2-448F-9279-41F3FA7A318E}" type="pres">
      <dgm:prSet presAssocID="{9EDB73CC-D3EB-4B9F-9935-210F99303EE7}" presName="hierRoot2" presStyleCnt="0">
        <dgm:presLayoutVars>
          <dgm:hierBranch val="r"/>
        </dgm:presLayoutVars>
      </dgm:prSet>
      <dgm:spPr/>
    </dgm:pt>
    <dgm:pt modelId="{4F5F3E50-8EDD-4D71-A009-FF98E5C8ABD9}" type="pres">
      <dgm:prSet presAssocID="{9EDB73CC-D3EB-4B9F-9935-210F99303EE7}" presName="rootComposite2" presStyleCnt="0"/>
      <dgm:spPr/>
    </dgm:pt>
    <dgm:pt modelId="{21A4AAB9-8B37-4269-940C-B58EF66D9495}" type="pres">
      <dgm:prSet presAssocID="{9EDB73CC-D3EB-4B9F-9935-210F99303EE7}" presName="rootText2" presStyleLbl="alignAcc1" presStyleIdx="0" presStyleCnt="0" custLinFactNeighborX="93708" custLinFactNeighborY="2816">
        <dgm:presLayoutVars>
          <dgm:chPref val="3"/>
        </dgm:presLayoutVars>
      </dgm:prSet>
      <dgm:spPr/>
    </dgm:pt>
    <dgm:pt modelId="{4674B2BF-8357-4C91-817A-65B7BC374C5D}" type="pres">
      <dgm:prSet presAssocID="{9EDB73CC-D3EB-4B9F-9935-210F99303EE7}" presName="topArc2" presStyleLbl="parChTrans1D1" presStyleIdx="36" presStyleCnt="44"/>
      <dgm:spPr/>
    </dgm:pt>
    <dgm:pt modelId="{398B064E-C270-4318-8976-BCFC7F2A8475}" type="pres">
      <dgm:prSet presAssocID="{9EDB73CC-D3EB-4B9F-9935-210F99303EE7}" presName="bottomArc2" presStyleLbl="parChTrans1D1" presStyleIdx="37" presStyleCnt="44"/>
      <dgm:spPr/>
    </dgm:pt>
    <dgm:pt modelId="{42A8F675-0DEA-4B0A-9308-830D7F97402E}" type="pres">
      <dgm:prSet presAssocID="{9EDB73CC-D3EB-4B9F-9935-210F99303EE7}" presName="topConnNode2" presStyleLbl="node3" presStyleIdx="0" presStyleCnt="0"/>
      <dgm:spPr/>
    </dgm:pt>
    <dgm:pt modelId="{92321954-09E1-423C-914D-19DFA12942B3}" type="pres">
      <dgm:prSet presAssocID="{9EDB73CC-D3EB-4B9F-9935-210F99303EE7}" presName="hierChild4" presStyleCnt="0"/>
      <dgm:spPr/>
    </dgm:pt>
    <dgm:pt modelId="{D4BC8EE8-94A2-4521-864B-8CDB65FCCA87}" type="pres">
      <dgm:prSet presAssocID="{62863D78-B266-4390-B9A7-3958D21C0FFF}" presName="Name28" presStyleLbl="parChTrans1D4" presStyleIdx="12" presStyleCnt="15"/>
      <dgm:spPr/>
    </dgm:pt>
    <dgm:pt modelId="{5A13038A-7B1C-48B3-97E8-41C314F93DE9}" type="pres">
      <dgm:prSet presAssocID="{439843DD-BB57-4553-9FD6-E57A1091CAB5}" presName="hierRoot2" presStyleCnt="0">
        <dgm:presLayoutVars>
          <dgm:hierBranch val="r"/>
        </dgm:presLayoutVars>
      </dgm:prSet>
      <dgm:spPr/>
    </dgm:pt>
    <dgm:pt modelId="{20738DC5-A892-4EE8-9E8E-F3BBA38B1285}" type="pres">
      <dgm:prSet presAssocID="{439843DD-BB57-4553-9FD6-E57A1091CAB5}" presName="rootComposite2" presStyleCnt="0"/>
      <dgm:spPr/>
    </dgm:pt>
    <dgm:pt modelId="{E3B57D30-5427-4377-862A-868F4507F8A2}" type="pres">
      <dgm:prSet presAssocID="{439843DD-BB57-4553-9FD6-E57A1091CAB5}" presName="rootText2" presStyleLbl="alignAcc1" presStyleIdx="0" presStyleCnt="0" custLinFactNeighborX="79070" custLinFactNeighborY="12158">
        <dgm:presLayoutVars>
          <dgm:chPref val="3"/>
        </dgm:presLayoutVars>
      </dgm:prSet>
      <dgm:spPr/>
    </dgm:pt>
    <dgm:pt modelId="{2BC92961-1255-4A33-8578-1DD1457DB522}" type="pres">
      <dgm:prSet presAssocID="{439843DD-BB57-4553-9FD6-E57A1091CAB5}" presName="topArc2" presStyleLbl="parChTrans1D1" presStyleIdx="38" presStyleCnt="44"/>
      <dgm:spPr/>
    </dgm:pt>
    <dgm:pt modelId="{8B184F1C-1C87-4349-B1F9-8E4486B2BC8F}" type="pres">
      <dgm:prSet presAssocID="{439843DD-BB57-4553-9FD6-E57A1091CAB5}" presName="bottomArc2" presStyleLbl="parChTrans1D1" presStyleIdx="39" presStyleCnt="44"/>
      <dgm:spPr/>
    </dgm:pt>
    <dgm:pt modelId="{BF9B22A3-7AED-4F93-B5A8-83A03308B470}" type="pres">
      <dgm:prSet presAssocID="{439843DD-BB57-4553-9FD6-E57A1091CAB5}" presName="topConnNode2" presStyleLbl="node4" presStyleIdx="0" presStyleCnt="0"/>
      <dgm:spPr/>
    </dgm:pt>
    <dgm:pt modelId="{81B3FDEF-E5B4-4A4F-9BF4-D5B23DE182DB}" type="pres">
      <dgm:prSet presAssocID="{439843DD-BB57-4553-9FD6-E57A1091CAB5}" presName="hierChild4" presStyleCnt="0"/>
      <dgm:spPr/>
    </dgm:pt>
    <dgm:pt modelId="{2279033C-14B8-40AC-8C53-2D48ECCB637B}" type="pres">
      <dgm:prSet presAssocID="{439843DD-BB57-4553-9FD6-E57A1091CAB5}" presName="hierChild5" presStyleCnt="0"/>
      <dgm:spPr/>
    </dgm:pt>
    <dgm:pt modelId="{724FB7A2-D50D-4473-9E0F-A9560810B1F3}" type="pres">
      <dgm:prSet presAssocID="{BB75CBBE-ECF3-49A7-B40B-F99E77D41271}" presName="Name28" presStyleLbl="parChTrans1D4" presStyleIdx="13" presStyleCnt="15"/>
      <dgm:spPr/>
    </dgm:pt>
    <dgm:pt modelId="{7155C385-E0B3-46D8-9E8F-44E63F6D2303}" type="pres">
      <dgm:prSet presAssocID="{95800762-D9C8-4B22-8970-56BF4A6C69E8}" presName="hierRoot2" presStyleCnt="0">
        <dgm:presLayoutVars>
          <dgm:hierBranch val="r"/>
        </dgm:presLayoutVars>
      </dgm:prSet>
      <dgm:spPr/>
    </dgm:pt>
    <dgm:pt modelId="{398C7741-7F37-4814-9C90-CB13140F8371}" type="pres">
      <dgm:prSet presAssocID="{95800762-D9C8-4B22-8970-56BF4A6C69E8}" presName="rootComposite2" presStyleCnt="0"/>
      <dgm:spPr/>
    </dgm:pt>
    <dgm:pt modelId="{37F7D948-42F7-4F32-B97A-ADE51AB1D598}" type="pres">
      <dgm:prSet presAssocID="{95800762-D9C8-4B22-8970-56BF4A6C69E8}" presName="rootText2" presStyleLbl="alignAcc1" presStyleIdx="0" presStyleCnt="0" custLinFactNeighborX="78085" custLinFactNeighborY="-11255">
        <dgm:presLayoutVars>
          <dgm:chPref val="3"/>
        </dgm:presLayoutVars>
      </dgm:prSet>
      <dgm:spPr/>
    </dgm:pt>
    <dgm:pt modelId="{221DEF59-3C4B-4D74-9D72-184FF934DFDF}" type="pres">
      <dgm:prSet presAssocID="{95800762-D9C8-4B22-8970-56BF4A6C69E8}" presName="topArc2" presStyleLbl="parChTrans1D1" presStyleIdx="40" presStyleCnt="44"/>
      <dgm:spPr/>
    </dgm:pt>
    <dgm:pt modelId="{8AAA79CD-4E83-41AD-BE17-060638A2C029}" type="pres">
      <dgm:prSet presAssocID="{95800762-D9C8-4B22-8970-56BF4A6C69E8}" presName="bottomArc2" presStyleLbl="parChTrans1D1" presStyleIdx="41" presStyleCnt="44"/>
      <dgm:spPr/>
    </dgm:pt>
    <dgm:pt modelId="{5E43F13A-C166-4F06-A6FA-850711CA2CC3}" type="pres">
      <dgm:prSet presAssocID="{95800762-D9C8-4B22-8970-56BF4A6C69E8}" presName="topConnNode2" presStyleLbl="node4" presStyleIdx="0" presStyleCnt="0"/>
      <dgm:spPr/>
    </dgm:pt>
    <dgm:pt modelId="{9551F093-2672-46F4-BB25-32187886E5BC}" type="pres">
      <dgm:prSet presAssocID="{95800762-D9C8-4B22-8970-56BF4A6C69E8}" presName="hierChild4" presStyleCnt="0"/>
      <dgm:spPr/>
    </dgm:pt>
    <dgm:pt modelId="{3E267EF1-8F36-4F88-8A96-1667C469025E}" type="pres">
      <dgm:prSet presAssocID="{95800762-D9C8-4B22-8970-56BF4A6C69E8}" presName="hierChild5" presStyleCnt="0"/>
      <dgm:spPr/>
    </dgm:pt>
    <dgm:pt modelId="{44D2B442-08CC-4BA9-B464-02D8457609DD}" type="pres">
      <dgm:prSet presAssocID="{ED37CC08-27F7-4A3A-8EE9-59820453C72D}" presName="Name28" presStyleLbl="parChTrans1D4" presStyleIdx="14" presStyleCnt="15"/>
      <dgm:spPr/>
    </dgm:pt>
    <dgm:pt modelId="{830577CE-D8BC-4281-B414-91A0CAF08B8C}" type="pres">
      <dgm:prSet presAssocID="{A5CFDEEE-62CC-4164-8446-B5936BEA3D48}" presName="hierRoot2" presStyleCnt="0">
        <dgm:presLayoutVars>
          <dgm:hierBranch val="r"/>
        </dgm:presLayoutVars>
      </dgm:prSet>
      <dgm:spPr/>
    </dgm:pt>
    <dgm:pt modelId="{25808C1B-EF82-435D-AE24-5A400E35CDF4}" type="pres">
      <dgm:prSet presAssocID="{A5CFDEEE-62CC-4164-8446-B5936BEA3D48}" presName="rootComposite2" presStyleCnt="0"/>
      <dgm:spPr/>
    </dgm:pt>
    <dgm:pt modelId="{650D0F5D-C0DF-497A-9EB2-2D61A49A7FF9}" type="pres">
      <dgm:prSet presAssocID="{A5CFDEEE-62CC-4164-8446-B5936BEA3D48}" presName="rootText2" presStyleLbl="alignAcc1" presStyleIdx="0" presStyleCnt="0" custLinFactNeighborX="81484" custLinFactNeighborY="-19697">
        <dgm:presLayoutVars>
          <dgm:chPref val="3"/>
        </dgm:presLayoutVars>
      </dgm:prSet>
      <dgm:spPr/>
    </dgm:pt>
    <dgm:pt modelId="{76DDC3AE-7A52-4957-AC45-8C5C86FB6407}" type="pres">
      <dgm:prSet presAssocID="{A5CFDEEE-62CC-4164-8446-B5936BEA3D48}" presName="topArc2" presStyleLbl="parChTrans1D1" presStyleIdx="42" presStyleCnt="44"/>
      <dgm:spPr/>
    </dgm:pt>
    <dgm:pt modelId="{06354987-3FA9-4681-B305-451E65E38918}" type="pres">
      <dgm:prSet presAssocID="{A5CFDEEE-62CC-4164-8446-B5936BEA3D48}" presName="bottomArc2" presStyleLbl="parChTrans1D1" presStyleIdx="43" presStyleCnt="44"/>
      <dgm:spPr/>
    </dgm:pt>
    <dgm:pt modelId="{06AAE188-CC40-4B9E-99BC-3B1BFE00D89E}" type="pres">
      <dgm:prSet presAssocID="{A5CFDEEE-62CC-4164-8446-B5936BEA3D48}" presName="topConnNode2" presStyleLbl="node4" presStyleIdx="0" presStyleCnt="0"/>
      <dgm:spPr/>
    </dgm:pt>
    <dgm:pt modelId="{6E9DC07F-53D7-400E-80AC-7AB39DE5FD6D}" type="pres">
      <dgm:prSet presAssocID="{A5CFDEEE-62CC-4164-8446-B5936BEA3D48}" presName="hierChild4" presStyleCnt="0"/>
      <dgm:spPr/>
    </dgm:pt>
    <dgm:pt modelId="{6E740136-9BF6-4CE8-BEA2-6BED9F20E64E}" type="pres">
      <dgm:prSet presAssocID="{A5CFDEEE-62CC-4164-8446-B5936BEA3D48}" presName="hierChild5" presStyleCnt="0"/>
      <dgm:spPr/>
    </dgm:pt>
    <dgm:pt modelId="{29CC0751-81C6-4E67-BF8D-4263435D2A8F}" type="pres">
      <dgm:prSet presAssocID="{9EDB73CC-D3EB-4B9F-9935-210F99303EE7}" presName="hierChild5" presStyleCnt="0"/>
      <dgm:spPr/>
    </dgm:pt>
    <dgm:pt modelId="{E3B605D9-EFA3-4A89-9864-50C06E9AB84F}" type="pres">
      <dgm:prSet presAssocID="{E0F642A6-2DB2-45D1-B0EF-957E9795A092}" presName="hierChild5" presStyleCnt="0"/>
      <dgm:spPr/>
    </dgm:pt>
    <dgm:pt modelId="{9CEDFC45-2E99-404C-B799-203EE0023596}" type="pres">
      <dgm:prSet presAssocID="{0D38427A-1A9E-4153-A733-1EEE20EE7171}" presName="hierChild3" presStyleCnt="0"/>
      <dgm:spPr/>
    </dgm:pt>
  </dgm:ptLst>
  <dgm:cxnLst>
    <dgm:cxn modelId="{96F40000-C4C2-4533-B4FF-23BDA1FECA8E}" srcId="{EEBB9D67-72F0-4716-8090-255250978FCC}" destId="{1CDF3EB7-B732-48C2-932B-9D848F15E629}" srcOrd="0" destOrd="0" parTransId="{A1BD86F3-9CB0-440E-9866-C9B222C30E71}" sibTransId="{1B633F90-1D55-4338-ABE0-389B5E573B77}"/>
    <dgm:cxn modelId="{9B5F3F01-C366-4CEE-B93A-44337A9874C9}" type="presOf" srcId="{59EA9AD8-CF9C-42E8-BAAA-88E198FDD99D}" destId="{DD7849B3-028D-495B-91B9-AA903EAE98ED}" srcOrd="0" destOrd="0" presId="urn:microsoft.com/office/officeart/2008/layout/HalfCircleOrganizationChart"/>
    <dgm:cxn modelId="{F0F0CF05-60B0-4BA0-AAF7-3D3C2AFA7AA5}" type="presOf" srcId="{F2222942-BEF8-4C81-A289-B68B78E7DB2E}" destId="{2D304998-9BF9-467F-A46A-2DADF4F6C93B}" srcOrd="1" destOrd="0" presId="urn:microsoft.com/office/officeart/2008/layout/HalfCircleOrganizationChart"/>
    <dgm:cxn modelId="{BB97A906-380F-43F1-99BA-2485C7B46650}" type="presOf" srcId="{9A0DE25F-C0F8-4951-924F-9CAB4C2389C2}" destId="{02E4C278-7B6A-465B-BC83-BFCEB9A90BBF}" srcOrd="1" destOrd="0" presId="urn:microsoft.com/office/officeart/2008/layout/HalfCircleOrganizationChart"/>
    <dgm:cxn modelId="{F7673408-4198-4942-BC0C-6A4579F4F9D6}" type="presOf" srcId="{E0F642A6-2DB2-45D1-B0EF-957E9795A092}" destId="{ECB28E5A-8B50-4428-A524-CA62F217CF63}" srcOrd="0" destOrd="0" presId="urn:microsoft.com/office/officeart/2008/layout/HalfCircleOrganizationChart"/>
    <dgm:cxn modelId="{B9BEFA0B-A7F8-4FA2-8E4B-82BCE7E945BB}" type="presOf" srcId="{EEBB9D67-72F0-4716-8090-255250978FCC}" destId="{A4BE0FE2-0EC5-4725-8B2A-D3102E98C7BA}" srcOrd="0" destOrd="0" presId="urn:microsoft.com/office/officeart/2008/layout/HalfCircleOrganizationChart"/>
    <dgm:cxn modelId="{011F3313-A61D-4506-88E6-34A2A3274787}" type="presOf" srcId="{0CB8C39F-95C7-46FB-818F-8BE1E8E4E232}" destId="{56E97851-A491-4180-91A5-2CB9DD4775A0}" srcOrd="1" destOrd="0" presId="urn:microsoft.com/office/officeart/2008/layout/HalfCircleOrganizationChart"/>
    <dgm:cxn modelId="{54267A15-220A-4B94-B77C-ABDD5BC28992}" type="presOf" srcId="{A5CFDEEE-62CC-4164-8446-B5936BEA3D48}" destId="{650D0F5D-C0DF-497A-9EB2-2D61A49A7FF9}" srcOrd="0" destOrd="0" presId="urn:microsoft.com/office/officeart/2008/layout/HalfCircleOrganizationChart"/>
    <dgm:cxn modelId="{0576D81C-3D83-4C8F-B3FE-985F65EFBAFB}" type="presOf" srcId="{0D38427A-1A9E-4153-A733-1EEE20EE7171}" destId="{2392413F-8B28-4218-8990-99EC3AF494F9}" srcOrd="0" destOrd="0" presId="urn:microsoft.com/office/officeart/2008/layout/HalfCircleOrganizationChart"/>
    <dgm:cxn modelId="{EC354021-185D-47BA-AFCE-2A0F4C42AF8E}" type="presOf" srcId="{34501B4A-381A-45A3-8DCC-1F13871174DD}" destId="{8F7C0792-C0D3-4231-A0C9-5A976348D467}" srcOrd="1" destOrd="0" presId="urn:microsoft.com/office/officeart/2008/layout/HalfCircleOrganizationChart"/>
    <dgm:cxn modelId="{51B7C725-BFC1-4920-A08B-F34DAF52BCD9}" srcId="{9EDB73CC-D3EB-4B9F-9935-210F99303EE7}" destId="{A5CFDEEE-62CC-4164-8446-B5936BEA3D48}" srcOrd="2" destOrd="0" parTransId="{ED37CC08-27F7-4A3A-8EE9-59820453C72D}" sibTransId="{EDA070AA-86C9-4BA7-946F-3B5847FD3DDB}"/>
    <dgm:cxn modelId="{E8D6582A-73BD-470B-B60C-3D2B7477A6DF}" type="presOf" srcId="{EEBB9D67-72F0-4716-8090-255250978FCC}" destId="{3C38F4CB-E4DD-4DBB-9DCA-7847091D00F9}" srcOrd="1" destOrd="0" presId="urn:microsoft.com/office/officeart/2008/layout/HalfCircleOrganizationChart"/>
    <dgm:cxn modelId="{DD30792A-D8EF-46E0-BE13-5382C089BE0F}" srcId="{9EDB73CC-D3EB-4B9F-9935-210F99303EE7}" destId="{439843DD-BB57-4553-9FD6-E57A1091CAB5}" srcOrd="0" destOrd="0" parTransId="{62863D78-B266-4390-B9A7-3958D21C0FFF}" sibTransId="{2F5B970A-528B-48FB-BAE2-03EEEB474804}"/>
    <dgm:cxn modelId="{8B98072E-7CF8-4839-8FED-25C2E7F13C5D}" type="presOf" srcId="{A5CFDEEE-62CC-4164-8446-B5936BEA3D48}" destId="{06AAE188-CC40-4B9E-99BC-3B1BFE00D89E}" srcOrd="1" destOrd="0" presId="urn:microsoft.com/office/officeart/2008/layout/HalfCircleOrganizationChart"/>
    <dgm:cxn modelId="{15AD6339-45E9-4398-80C2-B1627F53999A}" type="presOf" srcId="{44CEFAF9-F9F4-4EB4-845C-407D4926DA12}" destId="{6D88FD5E-2326-4A2B-B313-7BDF7B4898A6}" srcOrd="0" destOrd="0" presId="urn:microsoft.com/office/officeart/2008/layout/HalfCircleOrganizationChart"/>
    <dgm:cxn modelId="{62808C39-2BBA-4D2B-9549-D62FE13FEF13}" srcId="{3D9517D4-5498-43C4-943F-56E69E4AB223}" destId="{0CB8C39F-95C7-46FB-818F-8BE1E8E4E232}" srcOrd="3" destOrd="0" parTransId="{96732091-7652-4616-B3EE-6AA1116ABA76}" sibTransId="{AF4F9C47-6515-484C-BC27-0E2CE70E9E31}"/>
    <dgm:cxn modelId="{D128AE3A-22CA-4A2E-81AA-500BADB373FB}" type="presOf" srcId="{C258BBC5-E94C-4285-90E4-FC7D422D10BF}" destId="{D21E923F-2B60-47BD-BD08-4D85F7226145}" srcOrd="0" destOrd="0" presId="urn:microsoft.com/office/officeart/2008/layout/HalfCircleOrganizationChart"/>
    <dgm:cxn modelId="{BC0C0B3C-E72B-42F8-96E4-73592CA2922C}" type="presOf" srcId="{439843DD-BB57-4553-9FD6-E57A1091CAB5}" destId="{E3B57D30-5427-4377-862A-868F4507F8A2}" srcOrd="0" destOrd="0" presId="urn:microsoft.com/office/officeart/2008/layout/HalfCircleOrganizationChart"/>
    <dgm:cxn modelId="{C92DFD3C-B75F-4A09-BC3D-9033DF7FDB80}" srcId="{9EDB73CC-D3EB-4B9F-9935-210F99303EE7}" destId="{95800762-D9C8-4B22-8970-56BF4A6C69E8}" srcOrd="1" destOrd="0" parTransId="{BB75CBBE-ECF3-49A7-B40B-F99E77D41271}" sibTransId="{11E26847-B252-4164-A074-35816CBDE3E4}"/>
    <dgm:cxn modelId="{227BB840-F50F-4765-8297-5E1234F449B4}" type="presOf" srcId="{8D7B11E4-EB45-416B-BC81-E4231B2C16AB}" destId="{1EBC36B3-A75C-4161-9EFC-6E030AADACFA}" srcOrd="0" destOrd="0" presId="urn:microsoft.com/office/officeart/2008/layout/HalfCircleOrganizationChart"/>
    <dgm:cxn modelId="{28F9155B-FE3A-4596-A32C-93C2400012AE}" type="presOf" srcId="{ED37CC08-27F7-4A3A-8EE9-59820453C72D}" destId="{44D2B442-08CC-4BA9-B464-02D8457609DD}" srcOrd="0" destOrd="0" presId="urn:microsoft.com/office/officeart/2008/layout/HalfCircleOrganizationChart"/>
    <dgm:cxn modelId="{CE07EF5E-3EA2-42A7-8D88-1E5D84F26A70}" type="presOf" srcId="{16E52726-AE62-4453-9365-281FA5AF035F}" destId="{FB0CDBAD-4A8D-4EF9-9882-811C7347032F}" srcOrd="0" destOrd="0" presId="urn:microsoft.com/office/officeart/2008/layout/HalfCircleOrganizationChart"/>
    <dgm:cxn modelId="{C08D935F-BADF-4456-B121-E0939CF566CC}" type="presOf" srcId="{CE7B26D9-6F15-4E7F-A471-69C15AE58C3E}" destId="{485C2336-0F14-4FD7-9B66-CA2814A5DA58}" srcOrd="0" destOrd="0" presId="urn:microsoft.com/office/officeart/2008/layout/HalfCircleOrganizationChart"/>
    <dgm:cxn modelId="{A18AA661-8ED1-4EBB-9175-05672EA2E05F}" type="presOf" srcId="{D48F4C58-7B9B-4E1F-A0B2-7ABDE5FE4159}" destId="{9CC71306-A287-4B3F-9370-62BB7D5D2993}" srcOrd="1" destOrd="0" presId="urn:microsoft.com/office/officeart/2008/layout/HalfCircleOrganizationChart"/>
    <dgm:cxn modelId="{F1EC0964-1974-4C68-982C-B50AB3913EB2}" type="presOf" srcId="{12797118-62DB-4004-9EE9-A9853DFDE4F7}" destId="{2E538B43-69A7-4F3F-A8AD-1B5EDDC3F256}" srcOrd="0" destOrd="0" presId="urn:microsoft.com/office/officeart/2008/layout/HalfCircleOrganizationChart"/>
    <dgm:cxn modelId="{AD2CE844-2BD3-4AB8-9503-93E97B51C55F}" type="presOf" srcId="{7202674D-8187-48BA-8D48-F0F6A3BC9B3D}" destId="{C2B53508-5498-4233-9099-3A43682B9C2A}" srcOrd="1" destOrd="0" presId="urn:microsoft.com/office/officeart/2008/layout/HalfCircleOrganizationChart"/>
    <dgm:cxn modelId="{9C935245-FA9E-4F9B-AD99-1477BB8B7222}" type="presOf" srcId="{882FE97F-22D9-4176-95BB-C015C2C5831D}" destId="{0814793D-2208-4C3A-9538-2FCC71CA1AA4}" srcOrd="1" destOrd="0" presId="urn:microsoft.com/office/officeart/2008/layout/HalfCircleOrganizationChart"/>
    <dgm:cxn modelId="{70A69145-C1BB-4233-B82C-6D5DF629815A}" type="presOf" srcId="{BD07D121-BDCB-4B8E-99F3-3C5F4DA231B9}" destId="{7B49EF9B-6252-4B54-B588-BBDF9E861891}" srcOrd="1" destOrd="0" presId="urn:microsoft.com/office/officeart/2008/layout/HalfCircleOrganizationChart"/>
    <dgm:cxn modelId="{7385EC46-A37D-47A9-94DE-127754B67703}" type="presOf" srcId="{34501B4A-381A-45A3-8DCC-1F13871174DD}" destId="{7734F37B-FBD1-4963-9EC2-9CB162B6F445}" srcOrd="0" destOrd="0" presId="urn:microsoft.com/office/officeart/2008/layout/HalfCircleOrganizationChart"/>
    <dgm:cxn modelId="{64DF4067-9867-4700-9ECF-5D19F370E67E}" type="presOf" srcId="{5963AF61-599D-48E7-BD2E-5AD0063F203D}" destId="{368898F6-BC11-409F-8B4D-019A65125274}" srcOrd="0" destOrd="0" presId="urn:microsoft.com/office/officeart/2008/layout/HalfCircleOrganizationChart"/>
    <dgm:cxn modelId="{758E4D6D-BD48-4C8F-9374-4E8673200FA0}" type="presOf" srcId="{52456C39-58ED-4A77-8033-A9CD2F582675}" destId="{3421CC17-AE65-48DF-A873-E3A3AB9B2128}" srcOrd="1" destOrd="0" presId="urn:microsoft.com/office/officeart/2008/layout/HalfCircleOrganizationChart"/>
    <dgm:cxn modelId="{EB62916F-D2DA-408D-BB1D-8805BC4F3839}" type="presOf" srcId="{7202674D-8187-48BA-8D48-F0F6A3BC9B3D}" destId="{96C54664-609A-468A-A77A-999439350633}" srcOrd="0" destOrd="0" presId="urn:microsoft.com/office/officeart/2008/layout/HalfCircleOrganizationChart"/>
    <dgm:cxn modelId="{7B491A50-0189-4060-B26E-36B417663B52}" type="presOf" srcId="{6DD8A0FA-41D0-4149-8EEB-4F9AFE664066}" destId="{1AB8D0A6-BB03-46E8-AE43-1B73A670F6D2}" srcOrd="0" destOrd="0" presId="urn:microsoft.com/office/officeart/2008/layout/HalfCircleOrganizationChart"/>
    <dgm:cxn modelId="{C7A94451-13ED-47B2-AD01-5788B747B2CB}" type="presOf" srcId="{A8DFFE1F-40A8-47C9-9AB3-5D0CE8278D6A}" destId="{D9119076-2798-4E42-B730-035515A04B66}" srcOrd="0" destOrd="0" presId="urn:microsoft.com/office/officeart/2008/layout/HalfCircleOrganizationChart"/>
    <dgm:cxn modelId="{AFAD5F72-50BE-4834-9C6F-E2A0AE59F209}" srcId="{E0F642A6-2DB2-45D1-B0EF-957E9795A092}" destId="{D48F4C58-7B9B-4E1F-A0B2-7ABDE5FE4159}" srcOrd="3" destOrd="0" parTransId="{8D7B11E4-EB45-416B-BC81-E4231B2C16AB}" sibTransId="{FE4DFC79-838C-49B7-85C5-F057DCE159AB}"/>
    <dgm:cxn modelId="{DCB69952-A78C-41A8-9019-4C6D3109F235}" type="presOf" srcId="{2C519159-4120-43AC-83CC-16CC4D0B39B5}" destId="{A84DEFA2-2114-4DBF-9AEB-995CFAD5C111}" srcOrd="0" destOrd="0" presId="urn:microsoft.com/office/officeart/2008/layout/HalfCircleOrganizationChart"/>
    <dgm:cxn modelId="{061C5853-AFEB-494F-B22C-7EA675E42D89}" type="presOf" srcId="{D559B034-0557-4A98-B0F3-C8BEFFF8EF91}" destId="{6E8E9FEB-7064-4BE3-BCEB-64A3968D7791}" srcOrd="1" destOrd="0" presId="urn:microsoft.com/office/officeart/2008/layout/HalfCircleOrganizationChart"/>
    <dgm:cxn modelId="{C1BCB873-CEB0-4EC9-84ED-1B8F7C17A70D}" srcId="{6DD8A0FA-41D0-4149-8EEB-4F9AFE664066}" destId="{7202674D-8187-48BA-8D48-F0F6A3BC9B3D}" srcOrd="1" destOrd="0" parTransId="{5963AF61-599D-48E7-BD2E-5AD0063F203D}" sibTransId="{BCA9D45C-82B7-48B7-B9E8-4A6F85B132E9}"/>
    <dgm:cxn modelId="{D500E653-44E7-4625-B836-4D259ECAAFD2}" type="presOf" srcId="{2FEA7A62-E9EC-4E6D-A80C-13D4FDB1D3C8}" destId="{3204F4B7-6A22-4DB2-9302-CF181BA6F83A}" srcOrd="0" destOrd="0" presId="urn:microsoft.com/office/officeart/2008/layout/HalfCircleOrganizationChart"/>
    <dgm:cxn modelId="{4446BD54-2A8C-46FB-AEAE-52B50976CC6B}" type="presOf" srcId="{9EDB73CC-D3EB-4B9F-9935-210F99303EE7}" destId="{21A4AAB9-8B37-4269-940C-B58EF66D9495}" srcOrd="0" destOrd="0" presId="urn:microsoft.com/office/officeart/2008/layout/HalfCircleOrganizationChart"/>
    <dgm:cxn modelId="{B2F27B75-5CB9-4290-9C9A-34F7FEB45A18}" type="presOf" srcId="{D559B034-0557-4A98-B0F3-C8BEFFF8EF91}" destId="{57EA9EDF-5DCA-449C-935F-79A7183BBE1A}" srcOrd="0" destOrd="0" presId="urn:microsoft.com/office/officeart/2008/layout/HalfCircleOrganizationChart"/>
    <dgm:cxn modelId="{7DBAF456-6266-4B77-A408-BDACA3728F77}" type="presOf" srcId="{95800762-D9C8-4B22-8970-56BF4A6C69E8}" destId="{5E43F13A-C166-4F06-A6FA-850711CA2CC3}" srcOrd="1" destOrd="0" presId="urn:microsoft.com/office/officeart/2008/layout/HalfCircleOrganizationChart"/>
    <dgm:cxn modelId="{E0B2DD79-D972-4C1F-84F8-4CCCA6EE33E6}" type="presOf" srcId="{E0F642A6-2DB2-45D1-B0EF-957E9795A092}" destId="{63907337-C9C0-4077-84CF-A3A6A57F15F6}" srcOrd="1" destOrd="0" presId="urn:microsoft.com/office/officeart/2008/layout/HalfCircleOrganizationChart"/>
    <dgm:cxn modelId="{ECE7AC7A-E82A-4A08-8AE9-4E8E16CBECC4}" type="presOf" srcId="{550625AC-99D3-41CD-BFFE-3830E02E748E}" destId="{AF762A0C-198F-45B0-B7F6-270D414B4C10}" srcOrd="0" destOrd="0" presId="urn:microsoft.com/office/officeart/2008/layout/HalfCircleOrganizationChart"/>
    <dgm:cxn modelId="{5643287B-6867-4F8A-8AA0-5A8687D79E13}" srcId="{0D38427A-1A9E-4153-A733-1EEE20EE7171}" destId="{E0F642A6-2DB2-45D1-B0EF-957E9795A092}" srcOrd="0" destOrd="0" parTransId="{12797118-62DB-4004-9EE9-A9853DFDE4F7}" sibTransId="{2879437B-2C47-4F8C-B4DE-7CDF75557724}"/>
    <dgm:cxn modelId="{0840147D-D81C-46D2-86E6-F853C7F1AB89}" srcId="{D48F4C58-7B9B-4E1F-A0B2-7ABDE5FE4159}" destId="{D559B034-0557-4A98-B0F3-C8BEFFF8EF91}" srcOrd="1" destOrd="0" parTransId="{8C44C179-1BAB-4814-9C57-82A7DE66D4CC}" sibTransId="{29336D89-9899-43EC-9C4D-17A5EA8625DF}"/>
    <dgm:cxn modelId="{9437D682-DBD0-46C2-9267-B289747FFEF5}" type="presOf" srcId="{3D9517D4-5498-43C4-943F-56E69E4AB223}" destId="{53E10287-9F4A-48A3-BEA8-8F2730145C28}" srcOrd="1" destOrd="0" presId="urn:microsoft.com/office/officeart/2008/layout/HalfCircleOrganizationChart"/>
    <dgm:cxn modelId="{B60D1B83-F513-4BF1-BAEF-10AC01F39A20}" type="presOf" srcId="{95800762-D9C8-4B22-8970-56BF4A6C69E8}" destId="{37F7D948-42F7-4F32-B97A-ADE51AB1D598}" srcOrd="0" destOrd="0" presId="urn:microsoft.com/office/officeart/2008/layout/HalfCircleOrganizationChart"/>
    <dgm:cxn modelId="{FD1C6087-B72F-4604-86E9-DE79D9D2247A}" type="presOf" srcId="{8C44C179-1BAB-4814-9C57-82A7DE66D4CC}" destId="{EC9EA0C9-E6A9-4FBA-9665-6E782DA78867}" srcOrd="0" destOrd="0" presId="urn:microsoft.com/office/officeart/2008/layout/HalfCircleOrganizationChart"/>
    <dgm:cxn modelId="{79540E8E-7041-409E-90DC-BB54CD921948}" srcId="{EEBB9D67-72F0-4716-8090-255250978FCC}" destId="{2FEA7A62-E9EC-4E6D-A80C-13D4FDB1D3C8}" srcOrd="1" destOrd="0" parTransId="{44CEFAF9-F9F4-4EB4-845C-407D4926DA12}" sibTransId="{FAE9E84E-555B-4770-8C0F-5A0DF0134323}"/>
    <dgm:cxn modelId="{20D9E28E-B14B-49EA-903E-16AD2AC09628}" type="presOf" srcId="{BD07D121-BDCB-4B8E-99F3-3C5F4DA231B9}" destId="{234F2A14-BDA2-401A-9667-12F142ADF6C9}" srcOrd="0" destOrd="0" presId="urn:microsoft.com/office/officeart/2008/layout/HalfCircleOrganizationChart"/>
    <dgm:cxn modelId="{1D3F7F94-5213-4E0A-87DE-0BBFF672AFF9}" srcId="{E0F642A6-2DB2-45D1-B0EF-957E9795A092}" destId="{9EDB73CC-D3EB-4B9F-9935-210F99303EE7}" srcOrd="4" destOrd="0" parTransId="{59EA9AD8-CF9C-42E8-BAAA-88E198FDD99D}" sibTransId="{7883F85E-53B6-4BCC-9043-44A53CAB9386}"/>
    <dgm:cxn modelId="{6A918896-609F-40E5-A5F1-EB8F8E77F4CC}" type="presOf" srcId="{882FE97F-22D9-4176-95BB-C015C2C5831D}" destId="{18F3FE36-C402-4DCD-9930-1F9989622D2A}" srcOrd="0" destOrd="0" presId="urn:microsoft.com/office/officeart/2008/layout/HalfCircleOrganizationChart"/>
    <dgm:cxn modelId="{DDBA5697-340D-4734-A0E4-2E276E6BFE97}" srcId="{D48F4C58-7B9B-4E1F-A0B2-7ABDE5FE4159}" destId="{0F9E60CE-D908-4AB1-BC0F-376C2632E253}" srcOrd="0" destOrd="0" parTransId="{E422AC62-6D18-42CF-AB16-68CCF7FDF3B4}" sibTransId="{014B3609-2578-445F-9378-E1DCA0523BBD}"/>
    <dgm:cxn modelId="{4B2D929C-3564-4994-B4CE-76727A1319D6}" srcId="{E0F642A6-2DB2-45D1-B0EF-957E9795A092}" destId="{3D9517D4-5498-43C4-943F-56E69E4AB223}" srcOrd="1" destOrd="0" parTransId="{16E52726-AE62-4453-9365-281FA5AF035F}" sibTransId="{C19C7A8C-446F-4928-AA53-26C54C846FB4}"/>
    <dgm:cxn modelId="{5355BA9E-B842-4163-8FF8-870CAA6DD062}" type="presOf" srcId="{F2222942-BEF8-4C81-A289-B68B78E7DB2E}" destId="{89B8516A-2228-479F-98EC-3BF55FF7DF20}" srcOrd="0" destOrd="0" presId="urn:microsoft.com/office/officeart/2008/layout/HalfCircleOrganizationChart"/>
    <dgm:cxn modelId="{25E471A2-92F0-4DCE-956A-B7380F581096}" type="presOf" srcId="{1CDF3EB7-B732-48C2-932B-9D848F15E629}" destId="{C6CD99DA-3553-44F2-BBBC-F37709A085AC}" srcOrd="0" destOrd="0" presId="urn:microsoft.com/office/officeart/2008/layout/HalfCircleOrganizationChart"/>
    <dgm:cxn modelId="{5B9164A4-D913-45FA-AD08-5972607979BF}" type="presOf" srcId="{A1BD86F3-9CB0-440E-9866-C9B222C30E71}" destId="{0B0F0BBC-F0EC-4A47-9714-E9890531D13B}" srcOrd="0" destOrd="0" presId="urn:microsoft.com/office/officeart/2008/layout/HalfCircleOrganizationChart"/>
    <dgm:cxn modelId="{7CB096A4-4C5A-4940-B5D6-2B0EE32C5BEB}" type="presOf" srcId="{2FEA7A62-E9EC-4E6D-A80C-13D4FDB1D3C8}" destId="{F67CB2F9-A55C-43F5-825E-E3E7163AD532}" srcOrd="1" destOrd="0" presId="urn:microsoft.com/office/officeart/2008/layout/HalfCircleOrganizationChart"/>
    <dgm:cxn modelId="{BF0957AB-5912-4FF7-895C-D9EDA8C29C5D}" type="presOf" srcId="{52456C39-58ED-4A77-8033-A9CD2F582675}" destId="{CD69AE27-0146-4286-A58A-FD4044D105F6}" srcOrd="0" destOrd="0" presId="urn:microsoft.com/office/officeart/2008/layout/HalfCircleOrganizationChart"/>
    <dgm:cxn modelId="{B72FDAB3-3F11-48DC-BB07-46A6292FE74E}" type="presOf" srcId="{92FB28FA-A53B-4010-82B3-2F5E761B118B}" destId="{14FAB380-7C12-483F-AB84-656D256C6493}" srcOrd="0" destOrd="0" presId="urn:microsoft.com/office/officeart/2008/layout/HalfCircleOrganizationChart"/>
    <dgm:cxn modelId="{D08BC7B5-5B4D-49DE-BD1D-720F7BF6AC13}" type="presOf" srcId="{BB75CBBE-ECF3-49A7-B40B-F99E77D41271}" destId="{724FB7A2-D50D-4473-9E0F-A9560810B1F3}" srcOrd="0" destOrd="0" presId="urn:microsoft.com/office/officeart/2008/layout/HalfCircleOrganizationChart"/>
    <dgm:cxn modelId="{80F515BF-5DC8-4FDC-A44B-D413FF993012}" srcId="{E0F642A6-2DB2-45D1-B0EF-957E9795A092}" destId="{EEBB9D67-72F0-4716-8090-255250978FCC}" srcOrd="0" destOrd="0" parTransId="{2C519159-4120-43AC-83CC-16CC4D0B39B5}" sibTransId="{F481952A-066A-4B75-97D5-32F378C59E7D}"/>
    <dgm:cxn modelId="{B2763FBF-2A9F-4EAC-9CFD-17DEC132FB50}" type="presOf" srcId="{0F9E60CE-D908-4AB1-BC0F-376C2632E253}" destId="{90EE2B01-2928-40D8-A719-71A831EC3F71}" srcOrd="1" destOrd="0" presId="urn:microsoft.com/office/officeart/2008/layout/HalfCircleOrganizationChart"/>
    <dgm:cxn modelId="{E559DEBF-7300-44B4-BBE7-95A5227BCDC8}" type="presOf" srcId="{439843DD-BB57-4553-9FD6-E57A1091CAB5}" destId="{BF9B22A3-7AED-4F93-B5A8-83A03308B470}" srcOrd="1" destOrd="0" presId="urn:microsoft.com/office/officeart/2008/layout/HalfCircleOrganizationChart"/>
    <dgm:cxn modelId="{BF4264C0-4FF1-4FB4-A9D7-CFBE78213FD6}" type="presOf" srcId="{0D38427A-1A9E-4153-A733-1EEE20EE7171}" destId="{7CA7F45E-CA3E-4755-86BE-E473EEEDCDE3}" srcOrd="1" destOrd="0" presId="urn:microsoft.com/office/officeart/2008/layout/HalfCircleOrganizationChart"/>
    <dgm:cxn modelId="{9B47BAC0-5A2F-4E85-A042-9CB7ACC9DAF3}" type="presOf" srcId="{9C2DD578-2669-4909-8EF7-90E615D08BCF}" destId="{74750DD5-666D-4CB9-8806-1882AF4D6B8B}" srcOrd="0" destOrd="0" presId="urn:microsoft.com/office/officeart/2008/layout/HalfCircleOrganizationChart"/>
    <dgm:cxn modelId="{2D53E8C3-E80E-4F0D-916E-59B2481AC52F}" type="presOf" srcId="{0CB8C39F-95C7-46FB-818F-8BE1E8E4E232}" destId="{A3045BB4-D8C6-482D-A255-5472B969C33F}" srcOrd="0" destOrd="0" presId="urn:microsoft.com/office/officeart/2008/layout/HalfCircleOrganizationChart"/>
    <dgm:cxn modelId="{B41E15C4-1068-4C73-B489-4663BEB00564}" type="presOf" srcId="{9A0DE25F-C0F8-4951-924F-9CAB4C2389C2}" destId="{D25432AA-C518-4A1D-8C32-96448615A517}" srcOrd="0" destOrd="0" presId="urn:microsoft.com/office/officeart/2008/layout/HalfCircleOrganizationChart"/>
    <dgm:cxn modelId="{79BC17C4-E3E3-49CE-BC99-29EEEA665CFB}" type="presOf" srcId="{1CDF3EB7-B732-48C2-932B-9D848F15E629}" destId="{A1883EAE-9F3B-4645-9554-7B6A06F5526F}" srcOrd="1" destOrd="0" presId="urn:microsoft.com/office/officeart/2008/layout/HalfCircleOrganizationChart"/>
    <dgm:cxn modelId="{3FFFCDC5-84E3-485F-9928-D7F397FB291D}" type="presOf" srcId="{0F9E60CE-D908-4AB1-BC0F-376C2632E253}" destId="{80DCF48C-6D9F-4496-9590-B55F3E449528}" srcOrd="0" destOrd="0" presId="urn:microsoft.com/office/officeart/2008/layout/HalfCircleOrganizationChart"/>
    <dgm:cxn modelId="{9BD1B8C7-1C26-4B00-8C50-AC4FF37E5B80}" srcId="{D48F4C58-7B9B-4E1F-A0B2-7ABDE5FE4159}" destId="{52456C39-58ED-4A77-8033-A9CD2F582675}" srcOrd="2" destOrd="0" parTransId="{9C2DD578-2669-4909-8EF7-90E615D08BCF}" sibTransId="{844EEC55-5D08-4E96-8A59-0F6DF432BE8A}"/>
    <dgm:cxn modelId="{79556DCA-55FE-4FCC-B215-D235C22C16A9}" srcId="{3D9517D4-5498-43C4-943F-56E69E4AB223}" destId="{9A0DE25F-C0F8-4951-924F-9CAB4C2389C2}" srcOrd="1" destOrd="0" parTransId="{E66F72E6-0693-42BD-9202-329BC276ADE9}" sibTransId="{E2F5ED0C-CFA1-4D0C-99A3-0A3A0ECA030B}"/>
    <dgm:cxn modelId="{51BFA7CD-9085-436D-842B-4D7DE4C28918}" srcId="{3D9517D4-5498-43C4-943F-56E69E4AB223}" destId="{BD07D121-BDCB-4B8E-99F3-3C5F4DA231B9}" srcOrd="0" destOrd="0" parTransId="{550625AC-99D3-41CD-BFFE-3830E02E748E}" sibTransId="{3565E365-27C6-438D-B399-7F3BCCA5F36A}"/>
    <dgm:cxn modelId="{D5DBC3CE-31A9-4BBA-8A18-302F39855F74}" type="presOf" srcId="{6DD8A0FA-41D0-4149-8EEB-4F9AFE664066}" destId="{93823D2B-100E-461E-BD99-7FFDD92123E3}" srcOrd="1" destOrd="0" presId="urn:microsoft.com/office/officeart/2008/layout/HalfCircleOrganizationChart"/>
    <dgm:cxn modelId="{BF6B39D0-B764-4B55-BA83-5F4BC6E27B5E}" srcId="{3D9517D4-5498-43C4-943F-56E69E4AB223}" destId="{882FE97F-22D9-4176-95BB-C015C2C5831D}" srcOrd="2" destOrd="0" parTransId="{61EDE753-12EB-4B66-B9C8-007D065F833F}" sibTransId="{FBFADC52-B946-4934-A60C-AA567EA1ACA7}"/>
    <dgm:cxn modelId="{29D5DED3-9947-4535-B71B-4AED2FE8865A}" srcId="{E0F642A6-2DB2-45D1-B0EF-957E9795A092}" destId="{6DD8A0FA-41D0-4149-8EEB-4F9AFE664066}" srcOrd="2" destOrd="0" parTransId="{CE7B26D9-6F15-4E7F-A471-69C15AE58C3E}" sibTransId="{884AB449-3B8C-4479-8522-86E1CF519D55}"/>
    <dgm:cxn modelId="{70CBD4D6-E2C2-4A52-A0A2-D2A9D42AAC17}" type="presOf" srcId="{9EDB73CC-D3EB-4B9F-9935-210F99303EE7}" destId="{42A8F675-0DEA-4B0A-9308-830D7F97402E}" srcOrd="1" destOrd="0" presId="urn:microsoft.com/office/officeart/2008/layout/HalfCircleOrganizationChart"/>
    <dgm:cxn modelId="{EBF553D8-BA6A-425A-BEE5-EB41A9A06180}" type="presOf" srcId="{96732091-7652-4616-B3EE-6AA1116ABA76}" destId="{7F6D04E1-33F2-4F35-BF2A-CD160EACD904}" srcOrd="0" destOrd="0" presId="urn:microsoft.com/office/officeart/2008/layout/HalfCircleOrganizationChart"/>
    <dgm:cxn modelId="{07BA66D9-0967-4D51-853D-D65CB9E7ACEA}" srcId="{EEBB9D67-72F0-4716-8090-255250978FCC}" destId="{F2222942-BEF8-4C81-A289-B68B78E7DB2E}" srcOrd="2" destOrd="0" parTransId="{C258BBC5-E94C-4285-90E4-FC7D422D10BF}" sibTransId="{EF3CA953-9756-47DA-84AF-48BB1ABB1506}"/>
    <dgm:cxn modelId="{D3F69DDE-E929-4371-83E9-C180E2FE6290}" type="presOf" srcId="{D48F4C58-7B9B-4E1F-A0B2-7ABDE5FE4159}" destId="{4201B5E0-737E-4709-9067-C6B0712ED141}" srcOrd="0" destOrd="0" presId="urn:microsoft.com/office/officeart/2008/layout/HalfCircleOrganizationChart"/>
    <dgm:cxn modelId="{B801FFE1-64B9-486F-9655-BD26B490D2A7}" srcId="{A8DFFE1F-40A8-47C9-9AB3-5D0CE8278D6A}" destId="{0D38427A-1A9E-4153-A733-1EEE20EE7171}" srcOrd="0" destOrd="0" parTransId="{7001776F-7455-45CF-BD2D-A99E59027539}" sibTransId="{28C9DAEB-E900-4642-9FEE-D5F5E0DD6FAA}"/>
    <dgm:cxn modelId="{E99E48E8-61ED-413C-8ECE-D9B60493FD9C}" type="presOf" srcId="{E422AC62-6D18-42CF-AB16-68CCF7FDF3B4}" destId="{2C12C296-B158-4101-B7DB-DD005136C709}" srcOrd="0" destOrd="0" presId="urn:microsoft.com/office/officeart/2008/layout/HalfCircleOrganizationChart"/>
    <dgm:cxn modelId="{8851A0F0-0A6E-4B8C-99AD-661600BF2FB5}" type="presOf" srcId="{E66F72E6-0693-42BD-9202-329BC276ADE9}" destId="{CEE52390-E9D0-4E96-9764-C1916E6161ED}" srcOrd="0" destOrd="0" presId="urn:microsoft.com/office/officeart/2008/layout/HalfCircleOrganizationChart"/>
    <dgm:cxn modelId="{6005E7F4-4504-4607-8EC7-BFD0B89BEB4F}" type="presOf" srcId="{3D9517D4-5498-43C4-943F-56E69E4AB223}" destId="{C616CADE-585B-42E2-B24B-D7332FA653B4}" srcOrd="0" destOrd="0" presId="urn:microsoft.com/office/officeart/2008/layout/HalfCircleOrganizationChart"/>
    <dgm:cxn modelId="{0E51C1F6-F5F0-4566-94A0-F52CA5DE878A}" type="presOf" srcId="{61EDE753-12EB-4B66-B9C8-007D065F833F}" destId="{84CA3518-2EF9-467C-BA52-D13F0CCD7147}" srcOrd="0" destOrd="0" presId="urn:microsoft.com/office/officeart/2008/layout/HalfCircleOrganizationChart"/>
    <dgm:cxn modelId="{2B9FB5F8-0FCA-47E7-B922-3411220DBE9E}" srcId="{6DD8A0FA-41D0-4149-8EEB-4F9AFE664066}" destId="{34501B4A-381A-45A3-8DCC-1F13871174DD}" srcOrd="0" destOrd="0" parTransId="{92FB28FA-A53B-4010-82B3-2F5E761B118B}" sibTransId="{2119A922-E3AF-4A0D-86E6-696E3F597865}"/>
    <dgm:cxn modelId="{8B902AFF-9D25-4998-9211-97C7334C1D1E}" type="presOf" srcId="{62863D78-B266-4390-B9A7-3958D21C0FFF}" destId="{D4BC8EE8-94A2-4521-864B-8CDB65FCCA87}" srcOrd="0" destOrd="0" presId="urn:microsoft.com/office/officeart/2008/layout/HalfCircleOrganizationChart"/>
    <dgm:cxn modelId="{96940788-2839-4AEE-8FA7-7D319BB02E7A}" type="presParOf" srcId="{D9119076-2798-4E42-B730-035515A04B66}" destId="{C3B09C07-B2D7-41F2-87F2-1C182389D995}" srcOrd="0" destOrd="0" presId="urn:microsoft.com/office/officeart/2008/layout/HalfCircleOrganizationChart"/>
    <dgm:cxn modelId="{CED0E8E8-2FA3-490D-BEB4-C49EF7EF5E52}" type="presParOf" srcId="{C3B09C07-B2D7-41F2-87F2-1C182389D995}" destId="{0B8C8F60-DDD4-4E92-B932-F3BFDE1A19F4}" srcOrd="0" destOrd="0" presId="urn:microsoft.com/office/officeart/2008/layout/HalfCircleOrganizationChart"/>
    <dgm:cxn modelId="{69C80AD1-A464-4D38-94C6-C95DA7D3B90D}" type="presParOf" srcId="{0B8C8F60-DDD4-4E92-B932-F3BFDE1A19F4}" destId="{2392413F-8B28-4218-8990-99EC3AF494F9}" srcOrd="0" destOrd="0" presId="urn:microsoft.com/office/officeart/2008/layout/HalfCircleOrganizationChart"/>
    <dgm:cxn modelId="{0601B352-C012-4A72-AF3E-DCAC32E2ECB5}" type="presParOf" srcId="{0B8C8F60-DDD4-4E92-B932-F3BFDE1A19F4}" destId="{BCECD16A-2056-42DF-8E57-7CCC628F569F}" srcOrd="1" destOrd="0" presId="urn:microsoft.com/office/officeart/2008/layout/HalfCircleOrganizationChart"/>
    <dgm:cxn modelId="{F36077FC-1247-41C6-9DD9-E4A81AF27608}" type="presParOf" srcId="{0B8C8F60-DDD4-4E92-B932-F3BFDE1A19F4}" destId="{7796D3E6-3BC2-4917-8438-8D7312F25C4E}" srcOrd="2" destOrd="0" presId="urn:microsoft.com/office/officeart/2008/layout/HalfCircleOrganizationChart"/>
    <dgm:cxn modelId="{BB2235DD-4BFC-44F8-BAD4-25207659FFB0}" type="presParOf" srcId="{0B8C8F60-DDD4-4E92-B932-F3BFDE1A19F4}" destId="{7CA7F45E-CA3E-4755-86BE-E473EEEDCDE3}" srcOrd="3" destOrd="0" presId="urn:microsoft.com/office/officeart/2008/layout/HalfCircleOrganizationChart"/>
    <dgm:cxn modelId="{239D92A2-F24B-485A-B08B-01C3A9AF1122}" type="presParOf" srcId="{C3B09C07-B2D7-41F2-87F2-1C182389D995}" destId="{31DF99F9-9328-4D6D-B7E2-E71EDE30685D}" srcOrd="1" destOrd="0" presId="urn:microsoft.com/office/officeart/2008/layout/HalfCircleOrganizationChart"/>
    <dgm:cxn modelId="{2234E2C6-B7A6-4E86-B809-4224701BD593}" type="presParOf" srcId="{31DF99F9-9328-4D6D-B7E2-E71EDE30685D}" destId="{2E538B43-69A7-4F3F-A8AD-1B5EDDC3F256}" srcOrd="0" destOrd="0" presId="urn:microsoft.com/office/officeart/2008/layout/HalfCircleOrganizationChart"/>
    <dgm:cxn modelId="{7FF4E33B-95C4-45E4-8EC0-B9F3E855B2E9}" type="presParOf" srcId="{31DF99F9-9328-4D6D-B7E2-E71EDE30685D}" destId="{6E7F8578-C048-44CE-957E-0F61EDF589EC}" srcOrd="1" destOrd="0" presId="urn:microsoft.com/office/officeart/2008/layout/HalfCircleOrganizationChart"/>
    <dgm:cxn modelId="{E377524A-EC2B-4BC9-AED5-BFDB6C5D89A0}" type="presParOf" srcId="{6E7F8578-C048-44CE-957E-0F61EDF589EC}" destId="{90CFD10A-C015-4A5E-8DE0-2F021EBD488B}" srcOrd="0" destOrd="0" presId="urn:microsoft.com/office/officeart/2008/layout/HalfCircleOrganizationChart"/>
    <dgm:cxn modelId="{3D7B7480-08E4-4D6C-9196-DCB2AF0EF2C1}" type="presParOf" srcId="{90CFD10A-C015-4A5E-8DE0-2F021EBD488B}" destId="{ECB28E5A-8B50-4428-A524-CA62F217CF63}" srcOrd="0" destOrd="0" presId="urn:microsoft.com/office/officeart/2008/layout/HalfCircleOrganizationChart"/>
    <dgm:cxn modelId="{43E07E40-744A-45AD-925A-B8EEB05BB6E0}" type="presParOf" srcId="{90CFD10A-C015-4A5E-8DE0-2F021EBD488B}" destId="{9CF8DCC9-36FA-4590-9B24-181E1D5E62D9}" srcOrd="1" destOrd="0" presId="urn:microsoft.com/office/officeart/2008/layout/HalfCircleOrganizationChart"/>
    <dgm:cxn modelId="{DD15CA9F-DCF6-4E8F-A413-F3388926D39B}" type="presParOf" srcId="{90CFD10A-C015-4A5E-8DE0-2F021EBD488B}" destId="{F3978281-C654-4D72-8FF3-0B4B09291198}" srcOrd="2" destOrd="0" presId="urn:microsoft.com/office/officeart/2008/layout/HalfCircleOrganizationChart"/>
    <dgm:cxn modelId="{4B61BE28-F63F-496D-ABCC-40DFBF9A9B57}" type="presParOf" srcId="{90CFD10A-C015-4A5E-8DE0-2F021EBD488B}" destId="{63907337-C9C0-4077-84CF-A3A6A57F15F6}" srcOrd="3" destOrd="0" presId="urn:microsoft.com/office/officeart/2008/layout/HalfCircleOrganizationChart"/>
    <dgm:cxn modelId="{54B807EA-5A55-4E65-88EA-AAC922839131}" type="presParOf" srcId="{6E7F8578-C048-44CE-957E-0F61EDF589EC}" destId="{83CE6125-BAEB-4BC4-AC93-6500A09B1EDE}" srcOrd="1" destOrd="0" presId="urn:microsoft.com/office/officeart/2008/layout/HalfCircleOrganizationChart"/>
    <dgm:cxn modelId="{EFB04711-817D-49C1-A472-A83B1BDBA039}" type="presParOf" srcId="{83CE6125-BAEB-4BC4-AC93-6500A09B1EDE}" destId="{A84DEFA2-2114-4DBF-9AEB-995CFAD5C111}" srcOrd="0" destOrd="0" presId="urn:microsoft.com/office/officeart/2008/layout/HalfCircleOrganizationChart"/>
    <dgm:cxn modelId="{A7D9F066-CD2C-4369-AA02-98EAFF9D84B6}" type="presParOf" srcId="{83CE6125-BAEB-4BC4-AC93-6500A09B1EDE}" destId="{49566C18-FA91-451C-8E80-1C1E9E54E842}" srcOrd="1" destOrd="0" presId="urn:microsoft.com/office/officeart/2008/layout/HalfCircleOrganizationChart"/>
    <dgm:cxn modelId="{DC2634E4-C378-44A5-AD46-427BCF2FAF2A}" type="presParOf" srcId="{49566C18-FA91-451C-8E80-1C1E9E54E842}" destId="{95C5674C-3647-4E6E-917F-550B07D625F3}" srcOrd="0" destOrd="0" presId="urn:microsoft.com/office/officeart/2008/layout/HalfCircleOrganizationChart"/>
    <dgm:cxn modelId="{185313AC-45CC-4991-99C6-DEF06DADECE4}" type="presParOf" srcId="{95C5674C-3647-4E6E-917F-550B07D625F3}" destId="{A4BE0FE2-0EC5-4725-8B2A-D3102E98C7BA}" srcOrd="0" destOrd="0" presId="urn:microsoft.com/office/officeart/2008/layout/HalfCircleOrganizationChart"/>
    <dgm:cxn modelId="{E90120A3-96FE-4485-B220-51FF7A292F1B}" type="presParOf" srcId="{95C5674C-3647-4E6E-917F-550B07D625F3}" destId="{B89783B7-1CBF-4127-84A4-E72C368B3A5B}" srcOrd="1" destOrd="0" presId="urn:microsoft.com/office/officeart/2008/layout/HalfCircleOrganizationChart"/>
    <dgm:cxn modelId="{74E71149-873E-433D-8A2B-FE727F008C66}" type="presParOf" srcId="{95C5674C-3647-4E6E-917F-550B07D625F3}" destId="{6B50173B-3D65-4BE2-BDBD-107CFE1D2800}" srcOrd="2" destOrd="0" presId="urn:microsoft.com/office/officeart/2008/layout/HalfCircleOrganizationChart"/>
    <dgm:cxn modelId="{E310E506-0CF5-41E1-B94F-A6032C0D7794}" type="presParOf" srcId="{95C5674C-3647-4E6E-917F-550B07D625F3}" destId="{3C38F4CB-E4DD-4DBB-9DCA-7847091D00F9}" srcOrd="3" destOrd="0" presId="urn:microsoft.com/office/officeart/2008/layout/HalfCircleOrganizationChart"/>
    <dgm:cxn modelId="{209B5913-11C8-4107-B6EC-8014C986A7A6}" type="presParOf" srcId="{49566C18-FA91-451C-8E80-1C1E9E54E842}" destId="{AA5DB5A7-9FFE-44BF-B210-81F1F9C7DA11}" srcOrd="1" destOrd="0" presId="urn:microsoft.com/office/officeart/2008/layout/HalfCircleOrganizationChart"/>
    <dgm:cxn modelId="{FEB5C68F-C3D4-4770-A487-5C86E3EE7AE6}" type="presParOf" srcId="{AA5DB5A7-9FFE-44BF-B210-81F1F9C7DA11}" destId="{0B0F0BBC-F0EC-4A47-9714-E9890531D13B}" srcOrd="0" destOrd="0" presId="urn:microsoft.com/office/officeart/2008/layout/HalfCircleOrganizationChart"/>
    <dgm:cxn modelId="{B351921F-21E7-4120-930E-CC330D237552}" type="presParOf" srcId="{AA5DB5A7-9FFE-44BF-B210-81F1F9C7DA11}" destId="{7FA0B63C-313C-4FD2-A713-FBD9D646EC84}" srcOrd="1" destOrd="0" presId="urn:microsoft.com/office/officeart/2008/layout/HalfCircleOrganizationChart"/>
    <dgm:cxn modelId="{517E9EA9-4751-408D-B05C-5B1BE845AAC2}" type="presParOf" srcId="{7FA0B63C-313C-4FD2-A713-FBD9D646EC84}" destId="{C8C00336-8689-4C07-B75E-07FF209F4DE8}" srcOrd="0" destOrd="0" presId="urn:microsoft.com/office/officeart/2008/layout/HalfCircleOrganizationChart"/>
    <dgm:cxn modelId="{B1A83A4A-E428-48FB-B2F5-4936FCA155F9}" type="presParOf" srcId="{C8C00336-8689-4C07-B75E-07FF209F4DE8}" destId="{C6CD99DA-3553-44F2-BBBC-F37709A085AC}" srcOrd="0" destOrd="0" presId="urn:microsoft.com/office/officeart/2008/layout/HalfCircleOrganizationChart"/>
    <dgm:cxn modelId="{B378768A-F5C8-4105-84AE-F517E243B153}" type="presParOf" srcId="{C8C00336-8689-4C07-B75E-07FF209F4DE8}" destId="{613BB124-F39A-451D-B2FC-E714572D5AF8}" srcOrd="1" destOrd="0" presId="urn:microsoft.com/office/officeart/2008/layout/HalfCircleOrganizationChart"/>
    <dgm:cxn modelId="{84DA181C-EB31-4568-89F7-C2DE9AB39BDC}" type="presParOf" srcId="{C8C00336-8689-4C07-B75E-07FF209F4DE8}" destId="{7A607408-08F3-48DC-87B4-4A716BEAE511}" srcOrd="2" destOrd="0" presId="urn:microsoft.com/office/officeart/2008/layout/HalfCircleOrganizationChart"/>
    <dgm:cxn modelId="{7DF9B320-01D5-4DDF-8C81-A4D4136964CC}" type="presParOf" srcId="{C8C00336-8689-4C07-B75E-07FF209F4DE8}" destId="{A1883EAE-9F3B-4645-9554-7B6A06F5526F}" srcOrd="3" destOrd="0" presId="urn:microsoft.com/office/officeart/2008/layout/HalfCircleOrganizationChart"/>
    <dgm:cxn modelId="{45A6C066-5C45-4BDE-85BA-B84C59D5BF69}" type="presParOf" srcId="{7FA0B63C-313C-4FD2-A713-FBD9D646EC84}" destId="{CEEB9F1B-250E-4475-B106-9ABC8E0CAE90}" srcOrd="1" destOrd="0" presId="urn:microsoft.com/office/officeart/2008/layout/HalfCircleOrganizationChart"/>
    <dgm:cxn modelId="{668D4901-7544-4195-AD42-764C49B6A031}" type="presParOf" srcId="{7FA0B63C-313C-4FD2-A713-FBD9D646EC84}" destId="{90070B79-1329-4E32-A32D-E4E66124FDC5}" srcOrd="2" destOrd="0" presId="urn:microsoft.com/office/officeart/2008/layout/HalfCircleOrganizationChart"/>
    <dgm:cxn modelId="{BFC54C0E-AF3D-4AB7-8499-AA110BDD8740}" type="presParOf" srcId="{AA5DB5A7-9FFE-44BF-B210-81F1F9C7DA11}" destId="{6D88FD5E-2326-4A2B-B313-7BDF7B4898A6}" srcOrd="2" destOrd="0" presId="urn:microsoft.com/office/officeart/2008/layout/HalfCircleOrganizationChart"/>
    <dgm:cxn modelId="{FF7A1888-6ACA-435F-A99F-64B77FB05BDD}" type="presParOf" srcId="{AA5DB5A7-9FFE-44BF-B210-81F1F9C7DA11}" destId="{B3AA8427-D5EB-448F-BD27-3C141E0614DB}" srcOrd="3" destOrd="0" presId="urn:microsoft.com/office/officeart/2008/layout/HalfCircleOrganizationChart"/>
    <dgm:cxn modelId="{8807B720-4EC4-4E7B-8F50-0CED0B19235B}" type="presParOf" srcId="{B3AA8427-D5EB-448F-BD27-3C141E0614DB}" destId="{C8D37BFE-1863-49A8-AB67-4ED48AF954BA}" srcOrd="0" destOrd="0" presId="urn:microsoft.com/office/officeart/2008/layout/HalfCircleOrganizationChart"/>
    <dgm:cxn modelId="{757837E5-CD60-4444-9D67-F767064D9380}" type="presParOf" srcId="{C8D37BFE-1863-49A8-AB67-4ED48AF954BA}" destId="{3204F4B7-6A22-4DB2-9302-CF181BA6F83A}" srcOrd="0" destOrd="0" presId="urn:microsoft.com/office/officeart/2008/layout/HalfCircleOrganizationChart"/>
    <dgm:cxn modelId="{80B43A30-3A68-456E-83DC-3E0AE9C5E29B}" type="presParOf" srcId="{C8D37BFE-1863-49A8-AB67-4ED48AF954BA}" destId="{30703CB7-9B6B-471D-925C-C8C01C6EF82B}" srcOrd="1" destOrd="0" presId="urn:microsoft.com/office/officeart/2008/layout/HalfCircleOrganizationChart"/>
    <dgm:cxn modelId="{8EF74A87-24AE-4E9D-A48B-F1BE78505AF0}" type="presParOf" srcId="{C8D37BFE-1863-49A8-AB67-4ED48AF954BA}" destId="{E54B6BFB-B49A-4666-AF13-B3638980F688}" srcOrd="2" destOrd="0" presId="urn:microsoft.com/office/officeart/2008/layout/HalfCircleOrganizationChart"/>
    <dgm:cxn modelId="{C7551E80-DA74-4ADA-A8D8-97746F0DA3B4}" type="presParOf" srcId="{C8D37BFE-1863-49A8-AB67-4ED48AF954BA}" destId="{F67CB2F9-A55C-43F5-825E-E3E7163AD532}" srcOrd="3" destOrd="0" presId="urn:microsoft.com/office/officeart/2008/layout/HalfCircleOrganizationChart"/>
    <dgm:cxn modelId="{284C269F-354A-4653-A444-FDD4416658CE}" type="presParOf" srcId="{B3AA8427-D5EB-448F-BD27-3C141E0614DB}" destId="{448F4216-C7DA-4CE6-B2F0-D9BF9CF893DD}" srcOrd="1" destOrd="0" presId="urn:microsoft.com/office/officeart/2008/layout/HalfCircleOrganizationChart"/>
    <dgm:cxn modelId="{61D453C5-9103-4B47-BD98-B03E655F9986}" type="presParOf" srcId="{B3AA8427-D5EB-448F-BD27-3C141E0614DB}" destId="{8AD1252D-3D28-4AF9-9830-F5872D467847}" srcOrd="2" destOrd="0" presId="urn:microsoft.com/office/officeart/2008/layout/HalfCircleOrganizationChart"/>
    <dgm:cxn modelId="{3766F9AB-E26C-470F-94D2-A8AFD8350898}" type="presParOf" srcId="{AA5DB5A7-9FFE-44BF-B210-81F1F9C7DA11}" destId="{D21E923F-2B60-47BD-BD08-4D85F7226145}" srcOrd="4" destOrd="0" presId="urn:microsoft.com/office/officeart/2008/layout/HalfCircleOrganizationChart"/>
    <dgm:cxn modelId="{5CC5DBE5-6A1B-48CB-8C08-A165BD58604A}" type="presParOf" srcId="{AA5DB5A7-9FFE-44BF-B210-81F1F9C7DA11}" destId="{CEBCAE04-0A99-43B4-8460-5A2BB3BE34FA}" srcOrd="5" destOrd="0" presId="urn:microsoft.com/office/officeart/2008/layout/HalfCircleOrganizationChart"/>
    <dgm:cxn modelId="{2B4BD6CC-19B0-439D-9356-72087B525B4C}" type="presParOf" srcId="{CEBCAE04-0A99-43B4-8460-5A2BB3BE34FA}" destId="{B0003AD1-4485-4F57-B9F6-66B94F6B302B}" srcOrd="0" destOrd="0" presId="urn:microsoft.com/office/officeart/2008/layout/HalfCircleOrganizationChart"/>
    <dgm:cxn modelId="{0F39C5D6-9B5F-4A8A-9E40-D2B3D7278435}" type="presParOf" srcId="{B0003AD1-4485-4F57-B9F6-66B94F6B302B}" destId="{89B8516A-2228-479F-98EC-3BF55FF7DF20}" srcOrd="0" destOrd="0" presId="urn:microsoft.com/office/officeart/2008/layout/HalfCircleOrganizationChart"/>
    <dgm:cxn modelId="{A099C103-2805-445B-818C-BA8422528E3A}" type="presParOf" srcId="{B0003AD1-4485-4F57-B9F6-66B94F6B302B}" destId="{3F3095CF-B66A-4F56-97BC-5B32CFB25C31}" srcOrd="1" destOrd="0" presId="urn:microsoft.com/office/officeart/2008/layout/HalfCircleOrganizationChart"/>
    <dgm:cxn modelId="{A0E8A299-3698-4E09-B1B6-86357D661E5A}" type="presParOf" srcId="{B0003AD1-4485-4F57-B9F6-66B94F6B302B}" destId="{03459915-11B8-494F-AC69-698246407898}" srcOrd="2" destOrd="0" presId="urn:microsoft.com/office/officeart/2008/layout/HalfCircleOrganizationChart"/>
    <dgm:cxn modelId="{1B6B0304-7E7F-4FCB-B043-85A336BE0C11}" type="presParOf" srcId="{B0003AD1-4485-4F57-B9F6-66B94F6B302B}" destId="{2D304998-9BF9-467F-A46A-2DADF4F6C93B}" srcOrd="3" destOrd="0" presId="urn:microsoft.com/office/officeart/2008/layout/HalfCircleOrganizationChart"/>
    <dgm:cxn modelId="{2E19B9B7-814A-446C-AFF4-FA28A801ECD5}" type="presParOf" srcId="{CEBCAE04-0A99-43B4-8460-5A2BB3BE34FA}" destId="{E66BCD00-94A4-4AE8-932F-C2DA1CA51DE3}" srcOrd="1" destOrd="0" presId="urn:microsoft.com/office/officeart/2008/layout/HalfCircleOrganizationChart"/>
    <dgm:cxn modelId="{12F97ED0-B95B-41B0-A706-460E01F9919E}" type="presParOf" srcId="{CEBCAE04-0A99-43B4-8460-5A2BB3BE34FA}" destId="{56E7A114-892B-41D1-B8FF-477253EA9AEE}" srcOrd="2" destOrd="0" presId="urn:microsoft.com/office/officeart/2008/layout/HalfCircleOrganizationChart"/>
    <dgm:cxn modelId="{0ECC3358-8E57-4959-992C-6B4599C25F23}" type="presParOf" srcId="{49566C18-FA91-451C-8E80-1C1E9E54E842}" destId="{45B6E18A-76C9-4E90-9064-93412698EECE}" srcOrd="2" destOrd="0" presId="urn:microsoft.com/office/officeart/2008/layout/HalfCircleOrganizationChart"/>
    <dgm:cxn modelId="{99D1E341-63E1-4894-BE94-266E7C39168C}" type="presParOf" srcId="{83CE6125-BAEB-4BC4-AC93-6500A09B1EDE}" destId="{FB0CDBAD-4A8D-4EF9-9882-811C7347032F}" srcOrd="2" destOrd="0" presId="urn:microsoft.com/office/officeart/2008/layout/HalfCircleOrganizationChart"/>
    <dgm:cxn modelId="{A8812921-2C8B-4DC0-9499-5CE7A4F74AC2}" type="presParOf" srcId="{83CE6125-BAEB-4BC4-AC93-6500A09B1EDE}" destId="{D26D80EB-A48D-49EE-981D-F3F8ED5952A6}" srcOrd="3" destOrd="0" presId="urn:microsoft.com/office/officeart/2008/layout/HalfCircleOrganizationChart"/>
    <dgm:cxn modelId="{120A802E-63B7-434F-BBF2-B040862C5D96}" type="presParOf" srcId="{D26D80EB-A48D-49EE-981D-F3F8ED5952A6}" destId="{617A65A0-3363-4742-92AF-77A6A4DCA212}" srcOrd="0" destOrd="0" presId="urn:microsoft.com/office/officeart/2008/layout/HalfCircleOrganizationChart"/>
    <dgm:cxn modelId="{7D7FA23A-FC18-453B-840E-735590F24A0C}" type="presParOf" srcId="{617A65A0-3363-4742-92AF-77A6A4DCA212}" destId="{C616CADE-585B-42E2-B24B-D7332FA653B4}" srcOrd="0" destOrd="0" presId="urn:microsoft.com/office/officeart/2008/layout/HalfCircleOrganizationChart"/>
    <dgm:cxn modelId="{F2699DED-1611-407A-8E55-21E386216C09}" type="presParOf" srcId="{617A65A0-3363-4742-92AF-77A6A4DCA212}" destId="{00099E5F-7C01-4F8E-8EC9-F9474CBCD966}" srcOrd="1" destOrd="0" presId="urn:microsoft.com/office/officeart/2008/layout/HalfCircleOrganizationChart"/>
    <dgm:cxn modelId="{AC78179C-5488-43EE-8561-50C73EEB6A1D}" type="presParOf" srcId="{617A65A0-3363-4742-92AF-77A6A4DCA212}" destId="{67823A88-9ABA-4102-9EB7-C1049F518B26}" srcOrd="2" destOrd="0" presId="urn:microsoft.com/office/officeart/2008/layout/HalfCircleOrganizationChart"/>
    <dgm:cxn modelId="{6962CFA6-1A71-4616-AEA7-0F038580CD2B}" type="presParOf" srcId="{617A65A0-3363-4742-92AF-77A6A4DCA212}" destId="{53E10287-9F4A-48A3-BEA8-8F2730145C28}" srcOrd="3" destOrd="0" presId="urn:microsoft.com/office/officeart/2008/layout/HalfCircleOrganizationChart"/>
    <dgm:cxn modelId="{ECE005C0-6253-4C95-A59C-90810CACE73F}" type="presParOf" srcId="{D26D80EB-A48D-49EE-981D-F3F8ED5952A6}" destId="{4BC7EB38-32AD-43B0-AA61-C7C8D01D97D1}" srcOrd="1" destOrd="0" presId="urn:microsoft.com/office/officeart/2008/layout/HalfCircleOrganizationChart"/>
    <dgm:cxn modelId="{E9DAB5DB-468A-4986-8D57-2ECC626E210C}" type="presParOf" srcId="{4BC7EB38-32AD-43B0-AA61-C7C8D01D97D1}" destId="{AF762A0C-198F-45B0-B7F6-270D414B4C10}" srcOrd="0" destOrd="0" presId="urn:microsoft.com/office/officeart/2008/layout/HalfCircleOrganizationChart"/>
    <dgm:cxn modelId="{8133EF08-C18A-4999-AEAB-D20FD29EC066}" type="presParOf" srcId="{4BC7EB38-32AD-43B0-AA61-C7C8D01D97D1}" destId="{1EBFE44E-F65A-4AD0-8EB2-06A9AE5A6417}" srcOrd="1" destOrd="0" presId="urn:microsoft.com/office/officeart/2008/layout/HalfCircleOrganizationChart"/>
    <dgm:cxn modelId="{0A4CB142-351F-4520-B9C3-37003C20939F}" type="presParOf" srcId="{1EBFE44E-F65A-4AD0-8EB2-06A9AE5A6417}" destId="{C658A983-1BFA-4AC6-9543-EDB04C64804A}" srcOrd="0" destOrd="0" presId="urn:microsoft.com/office/officeart/2008/layout/HalfCircleOrganizationChart"/>
    <dgm:cxn modelId="{CEE95FB8-9699-4C64-8E76-707E7B041378}" type="presParOf" srcId="{C658A983-1BFA-4AC6-9543-EDB04C64804A}" destId="{234F2A14-BDA2-401A-9667-12F142ADF6C9}" srcOrd="0" destOrd="0" presId="urn:microsoft.com/office/officeart/2008/layout/HalfCircleOrganizationChart"/>
    <dgm:cxn modelId="{6460D14F-879B-4E23-829F-C7B29DC3593B}" type="presParOf" srcId="{C658A983-1BFA-4AC6-9543-EDB04C64804A}" destId="{D0909488-952F-4171-90FC-64F1C20BBB93}" srcOrd="1" destOrd="0" presId="urn:microsoft.com/office/officeart/2008/layout/HalfCircleOrganizationChart"/>
    <dgm:cxn modelId="{F0996E7E-1692-4F0A-A5C6-E21DB4FE3812}" type="presParOf" srcId="{C658A983-1BFA-4AC6-9543-EDB04C64804A}" destId="{41C21E9F-EC7C-4CE7-9FCE-03A60C5F3816}" srcOrd="2" destOrd="0" presId="urn:microsoft.com/office/officeart/2008/layout/HalfCircleOrganizationChart"/>
    <dgm:cxn modelId="{82835625-9EB1-49DC-88E3-E7AD701F82EF}" type="presParOf" srcId="{C658A983-1BFA-4AC6-9543-EDB04C64804A}" destId="{7B49EF9B-6252-4B54-B588-BBDF9E861891}" srcOrd="3" destOrd="0" presId="urn:microsoft.com/office/officeart/2008/layout/HalfCircleOrganizationChart"/>
    <dgm:cxn modelId="{DDC6F8FF-22B7-4816-BA50-0ED0A13EBE33}" type="presParOf" srcId="{1EBFE44E-F65A-4AD0-8EB2-06A9AE5A6417}" destId="{C5003F5A-98C0-4DA0-A768-33FFA388FECD}" srcOrd="1" destOrd="0" presId="urn:microsoft.com/office/officeart/2008/layout/HalfCircleOrganizationChart"/>
    <dgm:cxn modelId="{45AC80C6-7839-467D-99A3-04A14B156400}" type="presParOf" srcId="{1EBFE44E-F65A-4AD0-8EB2-06A9AE5A6417}" destId="{EEC04D1B-057D-45DB-9B87-5A334B798957}" srcOrd="2" destOrd="0" presId="urn:microsoft.com/office/officeart/2008/layout/HalfCircleOrganizationChart"/>
    <dgm:cxn modelId="{2D6ED6B6-036F-4854-99CC-DC9A07A51B37}" type="presParOf" srcId="{4BC7EB38-32AD-43B0-AA61-C7C8D01D97D1}" destId="{CEE52390-E9D0-4E96-9764-C1916E6161ED}" srcOrd="2" destOrd="0" presId="urn:microsoft.com/office/officeart/2008/layout/HalfCircleOrganizationChart"/>
    <dgm:cxn modelId="{0290C76A-B623-4163-AFD2-BAD9EEA5FDCE}" type="presParOf" srcId="{4BC7EB38-32AD-43B0-AA61-C7C8D01D97D1}" destId="{B17B297D-520B-43C3-B90C-A4A787395E29}" srcOrd="3" destOrd="0" presId="urn:microsoft.com/office/officeart/2008/layout/HalfCircleOrganizationChart"/>
    <dgm:cxn modelId="{9783B19A-DEC1-41CE-A6AC-1CF87F598220}" type="presParOf" srcId="{B17B297D-520B-43C3-B90C-A4A787395E29}" destId="{C063B879-FA81-4748-86AF-260AB4852F9E}" srcOrd="0" destOrd="0" presId="urn:microsoft.com/office/officeart/2008/layout/HalfCircleOrganizationChart"/>
    <dgm:cxn modelId="{EB34D983-0798-4064-AFFB-1F74C44EA8A2}" type="presParOf" srcId="{C063B879-FA81-4748-86AF-260AB4852F9E}" destId="{D25432AA-C518-4A1D-8C32-96448615A517}" srcOrd="0" destOrd="0" presId="urn:microsoft.com/office/officeart/2008/layout/HalfCircleOrganizationChart"/>
    <dgm:cxn modelId="{05E2928E-E9FD-4474-BEDB-0E05A490184D}" type="presParOf" srcId="{C063B879-FA81-4748-86AF-260AB4852F9E}" destId="{A0B38172-3587-4B85-844F-B24BA94854E7}" srcOrd="1" destOrd="0" presId="urn:microsoft.com/office/officeart/2008/layout/HalfCircleOrganizationChart"/>
    <dgm:cxn modelId="{EEECB2CF-D17C-4FAA-B92A-5494B19EFE40}" type="presParOf" srcId="{C063B879-FA81-4748-86AF-260AB4852F9E}" destId="{7D55FDD0-E330-4F17-B4EE-589C4AD2B4DF}" srcOrd="2" destOrd="0" presId="urn:microsoft.com/office/officeart/2008/layout/HalfCircleOrganizationChart"/>
    <dgm:cxn modelId="{FF6566BA-2F95-4608-8C5E-AC36E10EB107}" type="presParOf" srcId="{C063B879-FA81-4748-86AF-260AB4852F9E}" destId="{02E4C278-7B6A-465B-BC83-BFCEB9A90BBF}" srcOrd="3" destOrd="0" presId="urn:microsoft.com/office/officeart/2008/layout/HalfCircleOrganizationChart"/>
    <dgm:cxn modelId="{70DFF8D5-E3B8-43F1-B20D-0691100E0DE5}" type="presParOf" srcId="{B17B297D-520B-43C3-B90C-A4A787395E29}" destId="{A928FD18-B48F-40B6-AEC9-C0E4A755037E}" srcOrd="1" destOrd="0" presId="urn:microsoft.com/office/officeart/2008/layout/HalfCircleOrganizationChart"/>
    <dgm:cxn modelId="{7961D558-8B48-4DA3-AA39-A4171FE349D2}" type="presParOf" srcId="{B17B297D-520B-43C3-B90C-A4A787395E29}" destId="{01426F2D-8D0F-48D1-A008-9EE4072937F1}" srcOrd="2" destOrd="0" presId="urn:microsoft.com/office/officeart/2008/layout/HalfCircleOrganizationChart"/>
    <dgm:cxn modelId="{C6B92E70-D8A7-4C7A-BB34-EFAC32095394}" type="presParOf" srcId="{4BC7EB38-32AD-43B0-AA61-C7C8D01D97D1}" destId="{84CA3518-2EF9-467C-BA52-D13F0CCD7147}" srcOrd="4" destOrd="0" presId="urn:microsoft.com/office/officeart/2008/layout/HalfCircleOrganizationChart"/>
    <dgm:cxn modelId="{9037D8D1-B434-409F-B5FD-3D846C401D7E}" type="presParOf" srcId="{4BC7EB38-32AD-43B0-AA61-C7C8D01D97D1}" destId="{CF9D8960-5FC6-449B-B298-789C9502C464}" srcOrd="5" destOrd="0" presId="urn:microsoft.com/office/officeart/2008/layout/HalfCircleOrganizationChart"/>
    <dgm:cxn modelId="{86EFED95-BB79-4687-B41E-BB2197404AC4}" type="presParOf" srcId="{CF9D8960-5FC6-449B-B298-789C9502C464}" destId="{0BEBD67B-1268-42E0-ABB8-756C3B580199}" srcOrd="0" destOrd="0" presId="urn:microsoft.com/office/officeart/2008/layout/HalfCircleOrganizationChart"/>
    <dgm:cxn modelId="{1FF68EB6-538C-4A9A-ABF6-AA7C183B4A77}" type="presParOf" srcId="{0BEBD67B-1268-42E0-ABB8-756C3B580199}" destId="{18F3FE36-C402-4DCD-9930-1F9989622D2A}" srcOrd="0" destOrd="0" presId="urn:microsoft.com/office/officeart/2008/layout/HalfCircleOrganizationChart"/>
    <dgm:cxn modelId="{AB7FEE77-C8A3-4FC3-A487-670819885ACF}" type="presParOf" srcId="{0BEBD67B-1268-42E0-ABB8-756C3B580199}" destId="{DD450C52-9BFD-4496-B39F-6D6585B2B766}" srcOrd="1" destOrd="0" presId="urn:microsoft.com/office/officeart/2008/layout/HalfCircleOrganizationChart"/>
    <dgm:cxn modelId="{F59F8DA9-403B-4634-A5F2-DD255459D511}" type="presParOf" srcId="{0BEBD67B-1268-42E0-ABB8-756C3B580199}" destId="{79298209-0B86-4C3D-8418-00F0E821371D}" srcOrd="2" destOrd="0" presId="urn:microsoft.com/office/officeart/2008/layout/HalfCircleOrganizationChart"/>
    <dgm:cxn modelId="{190629DC-7773-4293-B889-8FC950B616C4}" type="presParOf" srcId="{0BEBD67B-1268-42E0-ABB8-756C3B580199}" destId="{0814793D-2208-4C3A-9538-2FCC71CA1AA4}" srcOrd="3" destOrd="0" presId="urn:microsoft.com/office/officeart/2008/layout/HalfCircleOrganizationChart"/>
    <dgm:cxn modelId="{CB58BBF4-4F6C-4FBA-9440-5139FEFCB1FC}" type="presParOf" srcId="{CF9D8960-5FC6-449B-B298-789C9502C464}" destId="{BFC82C41-4EB7-45BA-8320-1431D2DA538D}" srcOrd="1" destOrd="0" presId="urn:microsoft.com/office/officeart/2008/layout/HalfCircleOrganizationChart"/>
    <dgm:cxn modelId="{670ECB31-8850-4584-B5B2-3E06C783A6F5}" type="presParOf" srcId="{CF9D8960-5FC6-449B-B298-789C9502C464}" destId="{8855F80F-F7ED-40EC-B31D-3D3F98D1A03C}" srcOrd="2" destOrd="0" presId="urn:microsoft.com/office/officeart/2008/layout/HalfCircleOrganizationChart"/>
    <dgm:cxn modelId="{584A4A00-3849-4678-8D12-4922EA140A73}" type="presParOf" srcId="{4BC7EB38-32AD-43B0-AA61-C7C8D01D97D1}" destId="{7F6D04E1-33F2-4F35-BF2A-CD160EACD904}" srcOrd="6" destOrd="0" presId="urn:microsoft.com/office/officeart/2008/layout/HalfCircleOrganizationChart"/>
    <dgm:cxn modelId="{1FAC407C-D059-4284-BE74-9480689AA3CC}" type="presParOf" srcId="{4BC7EB38-32AD-43B0-AA61-C7C8D01D97D1}" destId="{46EDB342-ED38-4B7E-A53F-D51DFB8E2C9E}" srcOrd="7" destOrd="0" presId="urn:microsoft.com/office/officeart/2008/layout/HalfCircleOrganizationChart"/>
    <dgm:cxn modelId="{BE234282-E3DD-4C3C-803E-56F6D798F099}" type="presParOf" srcId="{46EDB342-ED38-4B7E-A53F-D51DFB8E2C9E}" destId="{1B8AC592-7299-4ADF-B601-15200412B6CC}" srcOrd="0" destOrd="0" presId="urn:microsoft.com/office/officeart/2008/layout/HalfCircleOrganizationChart"/>
    <dgm:cxn modelId="{D8F0409E-774C-4825-AB9F-4682748ED2C5}" type="presParOf" srcId="{1B8AC592-7299-4ADF-B601-15200412B6CC}" destId="{A3045BB4-D8C6-482D-A255-5472B969C33F}" srcOrd="0" destOrd="0" presId="urn:microsoft.com/office/officeart/2008/layout/HalfCircleOrganizationChart"/>
    <dgm:cxn modelId="{D3F7008B-B05A-4333-A2B2-67980BE36A6A}" type="presParOf" srcId="{1B8AC592-7299-4ADF-B601-15200412B6CC}" destId="{7B567E80-22DB-4DFF-BA2A-FA416BC7A535}" srcOrd="1" destOrd="0" presId="urn:microsoft.com/office/officeart/2008/layout/HalfCircleOrganizationChart"/>
    <dgm:cxn modelId="{A04D569A-5ADC-4A6C-879D-9BA19B47EA92}" type="presParOf" srcId="{1B8AC592-7299-4ADF-B601-15200412B6CC}" destId="{7C173FD2-ADFA-44A0-82C4-D8FD31A42F0A}" srcOrd="2" destOrd="0" presId="urn:microsoft.com/office/officeart/2008/layout/HalfCircleOrganizationChart"/>
    <dgm:cxn modelId="{68DC363D-D3B7-41F9-A2F4-B96572ADDD02}" type="presParOf" srcId="{1B8AC592-7299-4ADF-B601-15200412B6CC}" destId="{56E97851-A491-4180-91A5-2CB9DD4775A0}" srcOrd="3" destOrd="0" presId="urn:microsoft.com/office/officeart/2008/layout/HalfCircleOrganizationChart"/>
    <dgm:cxn modelId="{FBAA6826-54EB-4154-8665-163F0B91902C}" type="presParOf" srcId="{46EDB342-ED38-4B7E-A53F-D51DFB8E2C9E}" destId="{B2E2948C-0D49-417A-BA65-FEAB8D577C54}" srcOrd="1" destOrd="0" presId="urn:microsoft.com/office/officeart/2008/layout/HalfCircleOrganizationChart"/>
    <dgm:cxn modelId="{718C7E0D-EB80-42F9-B386-67C4650B22C0}" type="presParOf" srcId="{46EDB342-ED38-4B7E-A53F-D51DFB8E2C9E}" destId="{6C66C8C8-1DE7-4ED4-A37B-C09F1046AFC2}" srcOrd="2" destOrd="0" presId="urn:microsoft.com/office/officeart/2008/layout/HalfCircleOrganizationChart"/>
    <dgm:cxn modelId="{6810B2A7-E9A8-4F7D-BA85-885F6CC4FE76}" type="presParOf" srcId="{D26D80EB-A48D-49EE-981D-F3F8ED5952A6}" destId="{C6B7AED4-E868-40F8-BCF9-8FF720ABF329}" srcOrd="2" destOrd="0" presId="urn:microsoft.com/office/officeart/2008/layout/HalfCircleOrganizationChart"/>
    <dgm:cxn modelId="{50B87343-5812-41BB-AC97-49AA51974463}" type="presParOf" srcId="{83CE6125-BAEB-4BC4-AC93-6500A09B1EDE}" destId="{485C2336-0F14-4FD7-9B66-CA2814A5DA58}" srcOrd="4" destOrd="0" presId="urn:microsoft.com/office/officeart/2008/layout/HalfCircleOrganizationChart"/>
    <dgm:cxn modelId="{B3F2CE97-55CA-44CE-B0DF-04DC18488DAB}" type="presParOf" srcId="{83CE6125-BAEB-4BC4-AC93-6500A09B1EDE}" destId="{8B1FAB8A-83EF-415A-83FD-26FA036B2E12}" srcOrd="5" destOrd="0" presId="urn:microsoft.com/office/officeart/2008/layout/HalfCircleOrganizationChart"/>
    <dgm:cxn modelId="{B0C463BB-8242-49F4-8E1B-C3BB9FEE9F66}" type="presParOf" srcId="{8B1FAB8A-83EF-415A-83FD-26FA036B2E12}" destId="{3ED301DD-0B5B-4A5D-A0BD-790BB6CA3C58}" srcOrd="0" destOrd="0" presId="urn:microsoft.com/office/officeart/2008/layout/HalfCircleOrganizationChart"/>
    <dgm:cxn modelId="{D340B17B-2E44-42B7-9B90-4C0DA1B84082}" type="presParOf" srcId="{3ED301DD-0B5B-4A5D-A0BD-790BB6CA3C58}" destId="{1AB8D0A6-BB03-46E8-AE43-1B73A670F6D2}" srcOrd="0" destOrd="0" presId="urn:microsoft.com/office/officeart/2008/layout/HalfCircleOrganizationChart"/>
    <dgm:cxn modelId="{74700D8B-3582-4D3F-8BA7-ABDF1C0133B9}" type="presParOf" srcId="{3ED301DD-0B5B-4A5D-A0BD-790BB6CA3C58}" destId="{2AF6D26F-301A-4915-971D-4438E5D93ADC}" srcOrd="1" destOrd="0" presId="urn:microsoft.com/office/officeart/2008/layout/HalfCircleOrganizationChart"/>
    <dgm:cxn modelId="{8D20FE50-E500-4A12-A2C3-C05055F05281}" type="presParOf" srcId="{3ED301DD-0B5B-4A5D-A0BD-790BB6CA3C58}" destId="{A9E9E8AF-E0E6-4CB2-A898-DB19E27154B1}" srcOrd="2" destOrd="0" presId="urn:microsoft.com/office/officeart/2008/layout/HalfCircleOrganizationChart"/>
    <dgm:cxn modelId="{7BCB7A4D-2955-495C-B2B2-AB4F6C389F3F}" type="presParOf" srcId="{3ED301DD-0B5B-4A5D-A0BD-790BB6CA3C58}" destId="{93823D2B-100E-461E-BD99-7FFDD92123E3}" srcOrd="3" destOrd="0" presId="urn:microsoft.com/office/officeart/2008/layout/HalfCircleOrganizationChart"/>
    <dgm:cxn modelId="{0D3D1CC6-E6FE-475F-9A01-49E37B8AA861}" type="presParOf" srcId="{8B1FAB8A-83EF-415A-83FD-26FA036B2E12}" destId="{E3274308-F6CA-4BF5-8300-523EC37E98FF}" srcOrd="1" destOrd="0" presId="urn:microsoft.com/office/officeart/2008/layout/HalfCircleOrganizationChart"/>
    <dgm:cxn modelId="{A880D613-8226-42F2-A718-02641FBD01F3}" type="presParOf" srcId="{E3274308-F6CA-4BF5-8300-523EC37E98FF}" destId="{14FAB380-7C12-483F-AB84-656D256C6493}" srcOrd="0" destOrd="0" presId="urn:microsoft.com/office/officeart/2008/layout/HalfCircleOrganizationChart"/>
    <dgm:cxn modelId="{6B2308FC-6201-4D9F-8C6C-3D5D60560DDF}" type="presParOf" srcId="{E3274308-F6CA-4BF5-8300-523EC37E98FF}" destId="{51D854D3-FD04-45A5-8551-3A5F9451749B}" srcOrd="1" destOrd="0" presId="urn:microsoft.com/office/officeart/2008/layout/HalfCircleOrganizationChart"/>
    <dgm:cxn modelId="{C25DC407-4E6C-4589-9B45-9EC06E01B897}" type="presParOf" srcId="{51D854D3-FD04-45A5-8551-3A5F9451749B}" destId="{CBD37A6E-16BE-4A23-B7AB-12CC63A7E7DE}" srcOrd="0" destOrd="0" presId="urn:microsoft.com/office/officeart/2008/layout/HalfCircleOrganizationChart"/>
    <dgm:cxn modelId="{3ABF0FB3-47E6-46CA-B5CD-1710EE8C8E5C}" type="presParOf" srcId="{CBD37A6E-16BE-4A23-B7AB-12CC63A7E7DE}" destId="{7734F37B-FBD1-4963-9EC2-9CB162B6F445}" srcOrd="0" destOrd="0" presId="urn:microsoft.com/office/officeart/2008/layout/HalfCircleOrganizationChart"/>
    <dgm:cxn modelId="{E6D82A62-0C13-4B16-A68D-DA6683854713}" type="presParOf" srcId="{CBD37A6E-16BE-4A23-B7AB-12CC63A7E7DE}" destId="{B475755A-6153-43D3-B6FA-A960BE5285D3}" srcOrd="1" destOrd="0" presId="urn:microsoft.com/office/officeart/2008/layout/HalfCircleOrganizationChart"/>
    <dgm:cxn modelId="{8741547A-002A-4C60-B92F-31E45186587A}" type="presParOf" srcId="{CBD37A6E-16BE-4A23-B7AB-12CC63A7E7DE}" destId="{943A96C8-501D-44B8-B37D-29D4D90901C1}" srcOrd="2" destOrd="0" presId="urn:microsoft.com/office/officeart/2008/layout/HalfCircleOrganizationChart"/>
    <dgm:cxn modelId="{B84B8CC8-C826-4953-9B70-989DD100D6D7}" type="presParOf" srcId="{CBD37A6E-16BE-4A23-B7AB-12CC63A7E7DE}" destId="{8F7C0792-C0D3-4231-A0C9-5A976348D467}" srcOrd="3" destOrd="0" presId="urn:microsoft.com/office/officeart/2008/layout/HalfCircleOrganizationChart"/>
    <dgm:cxn modelId="{5427C657-D30F-4755-A653-A6AEFE07B0E9}" type="presParOf" srcId="{51D854D3-FD04-45A5-8551-3A5F9451749B}" destId="{F349E510-38B2-40A6-A39C-40D63698F680}" srcOrd="1" destOrd="0" presId="urn:microsoft.com/office/officeart/2008/layout/HalfCircleOrganizationChart"/>
    <dgm:cxn modelId="{3B020048-973B-48AA-9EF0-F179DE217287}" type="presParOf" srcId="{51D854D3-FD04-45A5-8551-3A5F9451749B}" destId="{36EDF72C-3D0B-42BD-B5A4-50A4990DCF05}" srcOrd="2" destOrd="0" presId="urn:microsoft.com/office/officeart/2008/layout/HalfCircleOrganizationChart"/>
    <dgm:cxn modelId="{9E15B895-2311-4A56-ACCE-94BCF2C65F30}" type="presParOf" srcId="{E3274308-F6CA-4BF5-8300-523EC37E98FF}" destId="{368898F6-BC11-409F-8B4D-019A65125274}" srcOrd="2" destOrd="0" presId="urn:microsoft.com/office/officeart/2008/layout/HalfCircleOrganizationChart"/>
    <dgm:cxn modelId="{CCB346A2-762F-4557-B377-4FA382D8E69D}" type="presParOf" srcId="{E3274308-F6CA-4BF5-8300-523EC37E98FF}" destId="{FDBA7ECE-2442-46B6-BCFD-E43D74733ECF}" srcOrd="3" destOrd="0" presId="urn:microsoft.com/office/officeart/2008/layout/HalfCircleOrganizationChart"/>
    <dgm:cxn modelId="{A307E7C4-0D96-4CDF-A65D-FCABC1658E78}" type="presParOf" srcId="{FDBA7ECE-2442-46B6-BCFD-E43D74733ECF}" destId="{1771EF3E-BACF-4758-9477-3447593A5189}" srcOrd="0" destOrd="0" presId="urn:microsoft.com/office/officeart/2008/layout/HalfCircleOrganizationChart"/>
    <dgm:cxn modelId="{35E29409-0DA1-433C-B5B0-4A0DC6F5C535}" type="presParOf" srcId="{1771EF3E-BACF-4758-9477-3447593A5189}" destId="{96C54664-609A-468A-A77A-999439350633}" srcOrd="0" destOrd="0" presId="urn:microsoft.com/office/officeart/2008/layout/HalfCircleOrganizationChart"/>
    <dgm:cxn modelId="{2817A0FD-0144-444C-AFCF-F1D81B0D2847}" type="presParOf" srcId="{1771EF3E-BACF-4758-9477-3447593A5189}" destId="{842EB476-8345-4B38-847D-8F36F2BCDD6F}" srcOrd="1" destOrd="0" presId="urn:microsoft.com/office/officeart/2008/layout/HalfCircleOrganizationChart"/>
    <dgm:cxn modelId="{9671426A-3ACB-4E91-BBA2-3EDA3512FE19}" type="presParOf" srcId="{1771EF3E-BACF-4758-9477-3447593A5189}" destId="{0A4009AE-A181-4886-B0EE-97F1E6E02DF7}" srcOrd="2" destOrd="0" presId="urn:microsoft.com/office/officeart/2008/layout/HalfCircleOrganizationChart"/>
    <dgm:cxn modelId="{C113F2EC-F3E5-4F3C-A53B-4C1856E2D14E}" type="presParOf" srcId="{1771EF3E-BACF-4758-9477-3447593A5189}" destId="{C2B53508-5498-4233-9099-3A43682B9C2A}" srcOrd="3" destOrd="0" presId="urn:microsoft.com/office/officeart/2008/layout/HalfCircleOrganizationChart"/>
    <dgm:cxn modelId="{6BE1CF97-FBD1-4478-9330-EB4D5C225D38}" type="presParOf" srcId="{FDBA7ECE-2442-46B6-BCFD-E43D74733ECF}" destId="{B6FD84F7-28A1-4E40-887C-EA9E4D5C3E4E}" srcOrd="1" destOrd="0" presId="urn:microsoft.com/office/officeart/2008/layout/HalfCircleOrganizationChart"/>
    <dgm:cxn modelId="{DFDD328D-1CAF-468D-A443-EDAC668174F0}" type="presParOf" srcId="{FDBA7ECE-2442-46B6-BCFD-E43D74733ECF}" destId="{2968DC88-49B2-4705-B994-CE65F1A8B48F}" srcOrd="2" destOrd="0" presId="urn:microsoft.com/office/officeart/2008/layout/HalfCircleOrganizationChart"/>
    <dgm:cxn modelId="{1F98A5CC-B365-43C9-B983-74B444F2EDE8}" type="presParOf" srcId="{8B1FAB8A-83EF-415A-83FD-26FA036B2E12}" destId="{3FB57DCE-DEFA-4E12-A8B4-2BFE7CF4AC2D}" srcOrd="2" destOrd="0" presId="urn:microsoft.com/office/officeart/2008/layout/HalfCircleOrganizationChart"/>
    <dgm:cxn modelId="{059B5F09-CC06-4F74-810D-95F58E6B919D}" type="presParOf" srcId="{83CE6125-BAEB-4BC4-AC93-6500A09B1EDE}" destId="{1EBC36B3-A75C-4161-9EFC-6E030AADACFA}" srcOrd="6" destOrd="0" presId="urn:microsoft.com/office/officeart/2008/layout/HalfCircleOrganizationChart"/>
    <dgm:cxn modelId="{2A274C21-A099-4B29-8668-9D2828986A77}" type="presParOf" srcId="{83CE6125-BAEB-4BC4-AC93-6500A09B1EDE}" destId="{3C252F8A-6D65-49C5-B973-BE70EF4D9E26}" srcOrd="7" destOrd="0" presId="urn:microsoft.com/office/officeart/2008/layout/HalfCircleOrganizationChart"/>
    <dgm:cxn modelId="{9B08ED6B-FA7E-4E66-9C8D-A97F4300DA97}" type="presParOf" srcId="{3C252F8A-6D65-49C5-B973-BE70EF4D9E26}" destId="{2CAFC0A1-5B6C-46D6-B6D9-310B64555641}" srcOrd="0" destOrd="0" presId="urn:microsoft.com/office/officeart/2008/layout/HalfCircleOrganizationChart"/>
    <dgm:cxn modelId="{E4E00BE9-C9DA-4C55-A0D6-7F85357E0D05}" type="presParOf" srcId="{2CAFC0A1-5B6C-46D6-B6D9-310B64555641}" destId="{4201B5E0-737E-4709-9067-C6B0712ED141}" srcOrd="0" destOrd="0" presId="urn:microsoft.com/office/officeart/2008/layout/HalfCircleOrganizationChart"/>
    <dgm:cxn modelId="{1792C38A-6F66-4941-87BF-833B9C93C5DD}" type="presParOf" srcId="{2CAFC0A1-5B6C-46D6-B6D9-310B64555641}" destId="{BA48F1D3-0433-49D0-99C7-5B6B4DD19219}" srcOrd="1" destOrd="0" presId="urn:microsoft.com/office/officeart/2008/layout/HalfCircleOrganizationChart"/>
    <dgm:cxn modelId="{423CE8FA-C8A0-497D-8549-730EBAD84072}" type="presParOf" srcId="{2CAFC0A1-5B6C-46D6-B6D9-310B64555641}" destId="{CC513994-8E20-4B42-A9F1-E0AA0BB1A2EC}" srcOrd="2" destOrd="0" presId="urn:microsoft.com/office/officeart/2008/layout/HalfCircleOrganizationChart"/>
    <dgm:cxn modelId="{886BEF5E-E652-43FE-9DEB-FFB5C09167E1}" type="presParOf" srcId="{2CAFC0A1-5B6C-46D6-B6D9-310B64555641}" destId="{9CC71306-A287-4B3F-9370-62BB7D5D2993}" srcOrd="3" destOrd="0" presId="urn:microsoft.com/office/officeart/2008/layout/HalfCircleOrganizationChart"/>
    <dgm:cxn modelId="{6F8A297A-9448-451D-88DA-753936B52C54}" type="presParOf" srcId="{3C252F8A-6D65-49C5-B973-BE70EF4D9E26}" destId="{A9D15C70-75FD-4B05-87AE-BFD8717A634C}" srcOrd="1" destOrd="0" presId="urn:microsoft.com/office/officeart/2008/layout/HalfCircleOrganizationChart"/>
    <dgm:cxn modelId="{85BC268B-AF15-4583-8AD7-AAEB56D49312}" type="presParOf" srcId="{A9D15C70-75FD-4B05-87AE-BFD8717A634C}" destId="{2C12C296-B158-4101-B7DB-DD005136C709}" srcOrd="0" destOrd="0" presId="urn:microsoft.com/office/officeart/2008/layout/HalfCircleOrganizationChart"/>
    <dgm:cxn modelId="{CA004063-83E7-4E81-91E9-0175EFDC868F}" type="presParOf" srcId="{A9D15C70-75FD-4B05-87AE-BFD8717A634C}" destId="{2132B07A-636F-4877-B858-C8CD50165275}" srcOrd="1" destOrd="0" presId="urn:microsoft.com/office/officeart/2008/layout/HalfCircleOrganizationChart"/>
    <dgm:cxn modelId="{86CE23E5-5CED-488B-98E9-38242E13FA7D}" type="presParOf" srcId="{2132B07A-636F-4877-B858-C8CD50165275}" destId="{E9EB1286-252F-4D1B-83FD-559BB9E20676}" srcOrd="0" destOrd="0" presId="urn:microsoft.com/office/officeart/2008/layout/HalfCircleOrganizationChart"/>
    <dgm:cxn modelId="{D048BC10-F22E-4350-8017-256A05B94A8A}" type="presParOf" srcId="{E9EB1286-252F-4D1B-83FD-559BB9E20676}" destId="{80DCF48C-6D9F-4496-9590-B55F3E449528}" srcOrd="0" destOrd="0" presId="urn:microsoft.com/office/officeart/2008/layout/HalfCircleOrganizationChart"/>
    <dgm:cxn modelId="{B1BE31B3-37EB-4EA7-A18F-44CE6F21B03A}" type="presParOf" srcId="{E9EB1286-252F-4D1B-83FD-559BB9E20676}" destId="{0A31CF49-3C26-4256-895B-4033F7691DBC}" srcOrd="1" destOrd="0" presId="urn:microsoft.com/office/officeart/2008/layout/HalfCircleOrganizationChart"/>
    <dgm:cxn modelId="{9F205A6E-F4BE-4221-B688-72FBA88903D7}" type="presParOf" srcId="{E9EB1286-252F-4D1B-83FD-559BB9E20676}" destId="{707D9FCB-6DA7-40DA-AA6C-78DD970BE7A9}" srcOrd="2" destOrd="0" presId="urn:microsoft.com/office/officeart/2008/layout/HalfCircleOrganizationChart"/>
    <dgm:cxn modelId="{50DDB003-6FCF-4E6F-9C96-BBD675FE0700}" type="presParOf" srcId="{E9EB1286-252F-4D1B-83FD-559BB9E20676}" destId="{90EE2B01-2928-40D8-A719-71A831EC3F71}" srcOrd="3" destOrd="0" presId="urn:microsoft.com/office/officeart/2008/layout/HalfCircleOrganizationChart"/>
    <dgm:cxn modelId="{D3C348CA-9B5F-4B00-A1DB-BFD7EA8265E7}" type="presParOf" srcId="{2132B07A-636F-4877-B858-C8CD50165275}" destId="{3F495DD3-B146-4DDA-B762-0C5E47C5F652}" srcOrd="1" destOrd="0" presId="urn:microsoft.com/office/officeart/2008/layout/HalfCircleOrganizationChart"/>
    <dgm:cxn modelId="{2EA3F8F2-4681-41F6-98B5-2B9459A66EB4}" type="presParOf" srcId="{2132B07A-636F-4877-B858-C8CD50165275}" destId="{E59DBD15-ECA3-4772-A8EA-66B62B4CA2DD}" srcOrd="2" destOrd="0" presId="urn:microsoft.com/office/officeart/2008/layout/HalfCircleOrganizationChart"/>
    <dgm:cxn modelId="{4FA62389-091B-4359-9899-A3D63C2761A0}" type="presParOf" srcId="{A9D15C70-75FD-4B05-87AE-BFD8717A634C}" destId="{EC9EA0C9-E6A9-4FBA-9665-6E782DA78867}" srcOrd="2" destOrd="0" presId="urn:microsoft.com/office/officeart/2008/layout/HalfCircleOrganizationChart"/>
    <dgm:cxn modelId="{F0644CB5-D8C9-436A-9D4A-2C6A05197F9E}" type="presParOf" srcId="{A9D15C70-75FD-4B05-87AE-BFD8717A634C}" destId="{C312CDD4-C6C3-4859-8CE8-5EC5D5ACF4CB}" srcOrd="3" destOrd="0" presId="urn:microsoft.com/office/officeart/2008/layout/HalfCircleOrganizationChart"/>
    <dgm:cxn modelId="{69CCB654-1B1D-4039-8304-90712446DEDF}" type="presParOf" srcId="{C312CDD4-C6C3-4859-8CE8-5EC5D5ACF4CB}" destId="{508D6681-E644-4748-98DA-29366A1BFAC3}" srcOrd="0" destOrd="0" presId="urn:microsoft.com/office/officeart/2008/layout/HalfCircleOrganizationChart"/>
    <dgm:cxn modelId="{BD0374E4-7C37-464A-9218-F93C3302E7DD}" type="presParOf" srcId="{508D6681-E644-4748-98DA-29366A1BFAC3}" destId="{57EA9EDF-5DCA-449C-935F-79A7183BBE1A}" srcOrd="0" destOrd="0" presId="urn:microsoft.com/office/officeart/2008/layout/HalfCircleOrganizationChart"/>
    <dgm:cxn modelId="{7FD743FA-807D-4419-AE25-E50E1AE49700}" type="presParOf" srcId="{508D6681-E644-4748-98DA-29366A1BFAC3}" destId="{07529394-A932-4645-9A10-C58FEC448F29}" srcOrd="1" destOrd="0" presId="urn:microsoft.com/office/officeart/2008/layout/HalfCircleOrganizationChart"/>
    <dgm:cxn modelId="{2B81F413-869E-4382-AB54-803A77C8F79E}" type="presParOf" srcId="{508D6681-E644-4748-98DA-29366A1BFAC3}" destId="{3C25FB03-F8D3-48D0-BE7E-BF98B9EB8113}" srcOrd="2" destOrd="0" presId="urn:microsoft.com/office/officeart/2008/layout/HalfCircleOrganizationChart"/>
    <dgm:cxn modelId="{0EF16C42-3198-49AC-A03C-799612F6DC0B}" type="presParOf" srcId="{508D6681-E644-4748-98DA-29366A1BFAC3}" destId="{6E8E9FEB-7064-4BE3-BCEB-64A3968D7791}" srcOrd="3" destOrd="0" presId="urn:microsoft.com/office/officeart/2008/layout/HalfCircleOrganizationChart"/>
    <dgm:cxn modelId="{930F2B7B-BD22-4F1F-94A3-DE5C910AD6FC}" type="presParOf" srcId="{C312CDD4-C6C3-4859-8CE8-5EC5D5ACF4CB}" destId="{9B22B2ED-2C11-4A67-B7C5-BC8A4BF9772B}" srcOrd="1" destOrd="0" presId="urn:microsoft.com/office/officeart/2008/layout/HalfCircleOrganizationChart"/>
    <dgm:cxn modelId="{63037C78-4ECC-4C51-B780-B9A3767BA08B}" type="presParOf" srcId="{C312CDD4-C6C3-4859-8CE8-5EC5D5ACF4CB}" destId="{00A4669A-3A54-4F43-AE49-EE05FEEB70CA}" srcOrd="2" destOrd="0" presId="urn:microsoft.com/office/officeart/2008/layout/HalfCircleOrganizationChart"/>
    <dgm:cxn modelId="{A936AEC4-F7EF-4C3B-B55A-4601B94C700B}" type="presParOf" srcId="{A9D15C70-75FD-4B05-87AE-BFD8717A634C}" destId="{74750DD5-666D-4CB9-8806-1882AF4D6B8B}" srcOrd="4" destOrd="0" presId="urn:microsoft.com/office/officeart/2008/layout/HalfCircleOrganizationChart"/>
    <dgm:cxn modelId="{060009B1-CD03-4DA9-8043-1123F9137607}" type="presParOf" srcId="{A9D15C70-75FD-4B05-87AE-BFD8717A634C}" destId="{493407E4-BB7C-4CCC-83C5-86C47E62BF4B}" srcOrd="5" destOrd="0" presId="urn:microsoft.com/office/officeart/2008/layout/HalfCircleOrganizationChart"/>
    <dgm:cxn modelId="{6900ABE9-EEFA-493E-8475-2A4069D8538C}" type="presParOf" srcId="{493407E4-BB7C-4CCC-83C5-86C47E62BF4B}" destId="{6D8142D5-65EC-458C-ACBB-B863CBD6F86C}" srcOrd="0" destOrd="0" presId="urn:microsoft.com/office/officeart/2008/layout/HalfCircleOrganizationChart"/>
    <dgm:cxn modelId="{FF4A5789-42BB-4CFF-BCBA-9D656503EFAF}" type="presParOf" srcId="{6D8142D5-65EC-458C-ACBB-B863CBD6F86C}" destId="{CD69AE27-0146-4286-A58A-FD4044D105F6}" srcOrd="0" destOrd="0" presId="urn:microsoft.com/office/officeart/2008/layout/HalfCircleOrganizationChart"/>
    <dgm:cxn modelId="{9B0553E0-818C-48A8-97A1-F85A5710DE69}" type="presParOf" srcId="{6D8142D5-65EC-458C-ACBB-B863CBD6F86C}" destId="{758B6AD0-0CBA-41CD-9FE2-D2781E05F0B4}" srcOrd="1" destOrd="0" presId="urn:microsoft.com/office/officeart/2008/layout/HalfCircleOrganizationChart"/>
    <dgm:cxn modelId="{C3C87AFB-E78E-45C0-A32B-AD200A8144CF}" type="presParOf" srcId="{6D8142D5-65EC-458C-ACBB-B863CBD6F86C}" destId="{5F1E5530-7EBF-4B17-9B4D-A599139A8234}" srcOrd="2" destOrd="0" presId="urn:microsoft.com/office/officeart/2008/layout/HalfCircleOrganizationChart"/>
    <dgm:cxn modelId="{3B36B19C-66BA-403F-8BFB-410E0DEF2E77}" type="presParOf" srcId="{6D8142D5-65EC-458C-ACBB-B863CBD6F86C}" destId="{3421CC17-AE65-48DF-A873-E3A3AB9B2128}" srcOrd="3" destOrd="0" presId="urn:microsoft.com/office/officeart/2008/layout/HalfCircleOrganizationChart"/>
    <dgm:cxn modelId="{C5647F99-94B3-4D25-A84B-92485671B58E}" type="presParOf" srcId="{493407E4-BB7C-4CCC-83C5-86C47E62BF4B}" destId="{0CDC03B9-A9F3-41CA-883B-CDAD8D6342AD}" srcOrd="1" destOrd="0" presId="urn:microsoft.com/office/officeart/2008/layout/HalfCircleOrganizationChart"/>
    <dgm:cxn modelId="{7CC21710-FD7E-4361-A8E3-B31263C487D9}" type="presParOf" srcId="{493407E4-BB7C-4CCC-83C5-86C47E62BF4B}" destId="{B39D0E95-F5A3-421D-AC75-CD28FC44C686}" srcOrd="2" destOrd="0" presId="urn:microsoft.com/office/officeart/2008/layout/HalfCircleOrganizationChart"/>
    <dgm:cxn modelId="{4E724B15-52E7-4198-938B-6DEEB3CFC93C}" type="presParOf" srcId="{3C252F8A-6D65-49C5-B973-BE70EF4D9E26}" destId="{1575D932-B9F4-4333-93C4-2D8C9DA54EC9}" srcOrd="2" destOrd="0" presId="urn:microsoft.com/office/officeart/2008/layout/HalfCircleOrganizationChart"/>
    <dgm:cxn modelId="{1C96F259-7083-40B8-97F7-E3852E6C6FA4}" type="presParOf" srcId="{83CE6125-BAEB-4BC4-AC93-6500A09B1EDE}" destId="{DD7849B3-028D-495B-91B9-AA903EAE98ED}" srcOrd="8" destOrd="0" presId="urn:microsoft.com/office/officeart/2008/layout/HalfCircleOrganizationChart"/>
    <dgm:cxn modelId="{E755057F-4886-48FB-B70D-1086BFA4DD1C}" type="presParOf" srcId="{83CE6125-BAEB-4BC4-AC93-6500A09B1EDE}" destId="{E737B03C-20A2-448F-9279-41F3FA7A318E}" srcOrd="9" destOrd="0" presId="urn:microsoft.com/office/officeart/2008/layout/HalfCircleOrganizationChart"/>
    <dgm:cxn modelId="{0282AF7D-F540-4CCC-AC3B-E5A4934C08CC}" type="presParOf" srcId="{E737B03C-20A2-448F-9279-41F3FA7A318E}" destId="{4F5F3E50-8EDD-4D71-A009-FF98E5C8ABD9}" srcOrd="0" destOrd="0" presId="urn:microsoft.com/office/officeart/2008/layout/HalfCircleOrganizationChart"/>
    <dgm:cxn modelId="{00CF6C4A-D7F8-4BFB-9ECF-2CE53BC49323}" type="presParOf" srcId="{4F5F3E50-8EDD-4D71-A009-FF98E5C8ABD9}" destId="{21A4AAB9-8B37-4269-940C-B58EF66D9495}" srcOrd="0" destOrd="0" presId="urn:microsoft.com/office/officeart/2008/layout/HalfCircleOrganizationChart"/>
    <dgm:cxn modelId="{555CF44B-C3CC-4009-9238-ED6EE03325F8}" type="presParOf" srcId="{4F5F3E50-8EDD-4D71-A009-FF98E5C8ABD9}" destId="{4674B2BF-8357-4C91-817A-65B7BC374C5D}" srcOrd="1" destOrd="0" presId="urn:microsoft.com/office/officeart/2008/layout/HalfCircleOrganizationChart"/>
    <dgm:cxn modelId="{614594D5-E795-4938-8D8B-F8FA7804D58F}" type="presParOf" srcId="{4F5F3E50-8EDD-4D71-A009-FF98E5C8ABD9}" destId="{398B064E-C270-4318-8976-BCFC7F2A8475}" srcOrd="2" destOrd="0" presId="urn:microsoft.com/office/officeart/2008/layout/HalfCircleOrganizationChart"/>
    <dgm:cxn modelId="{4096FC58-4A19-4B39-BAF0-38719E841EC9}" type="presParOf" srcId="{4F5F3E50-8EDD-4D71-A009-FF98E5C8ABD9}" destId="{42A8F675-0DEA-4B0A-9308-830D7F97402E}" srcOrd="3" destOrd="0" presId="urn:microsoft.com/office/officeart/2008/layout/HalfCircleOrganizationChart"/>
    <dgm:cxn modelId="{5A32D034-5ABD-4E63-A2E7-87FD82712872}" type="presParOf" srcId="{E737B03C-20A2-448F-9279-41F3FA7A318E}" destId="{92321954-09E1-423C-914D-19DFA12942B3}" srcOrd="1" destOrd="0" presId="urn:microsoft.com/office/officeart/2008/layout/HalfCircleOrganizationChart"/>
    <dgm:cxn modelId="{AC646E22-47AD-4217-9E9F-37699C143284}" type="presParOf" srcId="{92321954-09E1-423C-914D-19DFA12942B3}" destId="{D4BC8EE8-94A2-4521-864B-8CDB65FCCA87}" srcOrd="0" destOrd="0" presId="urn:microsoft.com/office/officeart/2008/layout/HalfCircleOrganizationChart"/>
    <dgm:cxn modelId="{E9E157D2-F76B-4735-8335-6D1C3338C83B}" type="presParOf" srcId="{92321954-09E1-423C-914D-19DFA12942B3}" destId="{5A13038A-7B1C-48B3-97E8-41C314F93DE9}" srcOrd="1" destOrd="0" presId="urn:microsoft.com/office/officeart/2008/layout/HalfCircleOrganizationChart"/>
    <dgm:cxn modelId="{2C40EF7D-583A-4A6F-BB30-10E36AA22B27}" type="presParOf" srcId="{5A13038A-7B1C-48B3-97E8-41C314F93DE9}" destId="{20738DC5-A892-4EE8-9E8E-F3BBA38B1285}" srcOrd="0" destOrd="0" presId="urn:microsoft.com/office/officeart/2008/layout/HalfCircleOrganizationChart"/>
    <dgm:cxn modelId="{6EDF4864-4543-48F5-A11D-B2864A7AA567}" type="presParOf" srcId="{20738DC5-A892-4EE8-9E8E-F3BBA38B1285}" destId="{E3B57D30-5427-4377-862A-868F4507F8A2}" srcOrd="0" destOrd="0" presId="urn:microsoft.com/office/officeart/2008/layout/HalfCircleOrganizationChart"/>
    <dgm:cxn modelId="{578BD460-FD62-4DF9-847F-7E1B78214066}" type="presParOf" srcId="{20738DC5-A892-4EE8-9E8E-F3BBA38B1285}" destId="{2BC92961-1255-4A33-8578-1DD1457DB522}" srcOrd="1" destOrd="0" presId="urn:microsoft.com/office/officeart/2008/layout/HalfCircleOrganizationChart"/>
    <dgm:cxn modelId="{23CD4C28-5897-4BD1-8D82-B2637ECC2874}" type="presParOf" srcId="{20738DC5-A892-4EE8-9E8E-F3BBA38B1285}" destId="{8B184F1C-1C87-4349-B1F9-8E4486B2BC8F}" srcOrd="2" destOrd="0" presId="urn:microsoft.com/office/officeart/2008/layout/HalfCircleOrganizationChart"/>
    <dgm:cxn modelId="{20B0ACB4-32FF-493F-960F-72FC6A583F5D}" type="presParOf" srcId="{20738DC5-A892-4EE8-9E8E-F3BBA38B1285}" destId="{BF9B22A3-7AED-4F93-B5A8-83A03308B470}" srcOrd="3" destOrd="0" presId="urn:microsoft.com/office/officeart/2008/layout/HalfCircleOrganizationChart"/>
    <dgm:cxn modelId="{3012D07A-D0D6-43EF-9CFF-E61D42920909}" type="presParOf" srcId="{5A13038A-7B1C-48B3-97E8-41C314F93DE9}" destId="{81B3FDEF-E5B4-4A4F-9BF4-D5B23DE182DB}" srcOrd="1" destOrd="0" presId="urn:microsoft.com/office/officeart/2008/layout/HalfCircleOrganizationChart"/>
    <dgm:cxn modelId="{30570EC9-EFC5-44EB-B690-17ACCEC64D3E}" type="presParOf" srcId="{5A13038A-7B1C-48B3-97E8-41C314F93DE9}" destId="{2279033C-14B8-40AC-8C53-2D48ECCB637B}" srcOrd="2" destOrd="0" presId="urn:microsoft.com/office/officeart/2008/layout/HalfCircleOrganizationChart"/>
    <dgm:cxn modelId="{924E6B3B-00DC-476D-BD9D-8FE5128D2BE5}" type="presParOf" srcId="{92321954-09E1-423C-914D-19DFA12942B3}" destId="{724FB7A2-D50D-4473-9E0F-A9560810B1F3}" srcOrd="2" destOrd="0" presId="urn:microsoft.com/office/officeart/2008/layout/HalfCircleOrganizationChart"/>
    <dgm:cxn modelId="{FC5CAAD9-50E6-4121-93CA-2089D0261ECD}" type="presParOf" srcId="{92321954-09E1-423C-914D-19DFA12942B3}" destId="{7155C385-E0B3-46D8-9E8F-44E63F6D2303}" srcOrd="3" destOrd="0" presId="urn:microsoft.com/office/officeart/2008/layout/HalfCircleOrganizationChart"/>
    <dgm:cxn modelId="{8A28CCB3-2FF7-4090-909E-AE3F7C619816}" type="presParOf" srcId="{7155C385-E0B3-46D8-9E8F-44E63F6D2303}" destId="{398C7741-7F37-4814-9C90-CB13140F8371}" srcOrd="0" destOrd="0" presId="urn:microsoft.com/office/officeart/2008/layout/HalfCircleOrganizationChart"/>
    <dgm:cxn modelId="{C6776BCB-3291-490A-81DA-D6DFA565F0E9}" type="presParOf" srcId="{398C7741-7F37-4814-9C90-CB13140F8371}" destId="{37F7D948-42F7-4F32-B97A-ADE51AB1D598}" srcOrd="0" destOrd="0" presId="urn:microsoft.com/office/officeart/2008/layout/HalfCircleOrganizationChart"/>
    <dgm:cxn modelId="{17CE7DE5-8474-467D-A155-30284A27DD58}" type="presParOf" srcId="{398C7741-7F37-4814-9C90-CB13140F8371}" destId="{221DEF59-3C4B-4D74-9D72-184FF934DFDF}" srcOrd="1" destOrd="0" presId="urn:microsoft.com/office/officeart/2008/layout/HalfCircleOrganizationChart"/>
    <dgm:cxn modelId="{5650A6CF-5F83-4948-9E1B-62CF8B524B7D}" type="presParOf" srcId="{398C7741-7F37-4814-9C90-CB13140F8371}" destId="{8AAA79CD-4E83-41AD-BE17-060638A2C029}" srcOrd="2" destOrd="0" presId="urn:microsoft.com/office/officeart/2008/layout/HalfCircleOrganizationChart"/>
    <dgm:cxn modelId="{DF8EDAE1-A783-4EEA-9302-C022BECA9C85}" type="presParOf" srcId="{398C7741-7F37-4814-9C90-CB13140F8371}" destId="{5E43F13A-C166-4F06-A6FA-850711CA2CC3}" srcOrd="3" destOrd="0" presId="urn:microsoft.com/office/officeart/2008/layout/HalfCircleOrganizationChart"/>
    <dgm:cxn modelId="{36C2EE9B-23E2-47C1-84BB-66BDEEE7833A}" type="presParOf" srcId="{7155C385-E0B3-46D8-9E8F-44E63F6D2303}" destId="{9551F093-2672-46F4-BB25-32187886E5BC}" srcOrd="1" destOrd="0" presId="urn:microsoft.com/office/officeart/2008/layout/HalfCircleOrganizationChart"/>
    <dgm:cxn modelId="{2FD691D1-247C-438F-AB65-275A4EC7FE3A}" type="presParOf" srcId="{7155C385-E0B3-46D8-9E8F-44E63F6D2303}" destId="{3E267EF1-8F36-4F88-8A96-1667C469025E}" srcOrd="2" destOrd="0" presId="urn:microsoft.com/office/officeart/2008/layout/HalfCircleOrganizationChart"/>
    <dgm:cxn modelId="{BBC0396B-6D82-49F9-B107-7D8F07A3A82B}" type="presParOf" srcId="{92321954-09E1-423C-914D-19DFA12942B3}" destId="{44D2B442-08CC-4BA9-B464-02D8457609DD}" srcOrd="4" destOrd="0" presId="urn:microsoft.com/office/officeart/2008/layout/HalfCircleOrganizationChart"/>
    <dgm:cxn modelId="{79634837-C781-46CB-A93A-D44ADBCC98C5}" type="presParOf" srcId="{92321954-09E1-423C-914D-19DFA12942B3}" destId="{830577CE-D8BC-4281-B414-91A0CAF08B8C}" srcOrd="5" destOrd="0" presId="urn:microsoft.com/office/officeart/2008/layout/HalfCircleOrganizationChart"/>
    <dgm:cxn modelId="{51C296EF-F4C1-4266-A50F-E4619AF577F8}" type="presParOf" srcId="{830577CE-D8BC-4281-B414-91A0CAF08B8C}" destId="{25808C1B-EF82-435D-AE24-5A400E35CDF4}" srcOrd="0" destOrd="0" presId="urn:microsoft.com/office/officeart/2008/layout/HalfCircleOrganizationChart"/>
    <dgm:cxn modelId="{7ED7FF4D-12C2-41F9-9F97-D500D22CDD29}" type="presParOf" srcId="{25808C1B-EF82-435D-AE24-5A400E35CDF4}" destId="{650D0F5D-C0DF-497A-9EB2-2D61A49A7FF9}" srcOrd="0" destOrd="0" presId="urn:microsoft.com/office/officeart/2008/layout/HalfCircleOrganizationChart"/>
    <dgm:cxn modelId="{1CF41738-3F7B-44B3-9189-DB4605D962F4}" type="presParOf" srcId="{25808C1B-EF82-435D-AE24-5A400E35CDF4}" destId="{76DDC3AE-7A52-4957-AC45-8C5C86FB6407}" srcOrd="1" destOrd="0" presId="urn:microsoft.com/office/officeart/2008/layout/HalfCircleOrganizationChart"/>
    <dgm:cxn modelId="{8BA30543-CC75-49EB-ADE2-F143DA2148B7}" type="presParOf" srcId="{25808C1B-EF82-435D-AE24-5A400E35CDF4}" destId="{06354987-3FA9-4681-B305-451E65E38918}" srcOrd="2" destOrd="0" presId="urn:microsoft.com/office/officeart/2008/layout/HalfCircleOrganizationChart"/>
    <dgm:cxn modelId="{68FA741B-58DE-4F6E-9399-47B6DFCE7F81}" type="presParOf" srcId="{25808C1B-EF82-435D-AE24-5A400E35CDF4}" destId="{06AAE188-CC40-4B9E-99BC-3B1BFE00D89E}" srcOrd="3" destOrd="0" presId="urn:microsoft.com/office/officeart/2008/layout/HalfCircleOrganizationChart"/>
    <dgm:cxn modelId="{C2B8023A-32F6-4D99-8C29-92BF0ECCDC25}" type="presParOf" srcId="{830577CE-D8BC-4281-B414-91A0CAF08B8C}" destId="{6E9DC07F-53D7-400E-80AC-7AB39DE5FD6D}" srcOrd="1" destOrd="0" presId="urn:microsoft.com/office/officeart/2008/layout/HalfCircleOrganizationChart"/>
    <dgm:cxn modelId="{2B225C17-8954-436D-AF91-17CC92484675}" type="presParOf" srcId="{830577CE-D8BC-4281-B414-91A0CAF08B8C}" destId="{6E740136-9BF6-4CE8-BEA2-6BED9F20E64E}" srcOrd="2" destOrd="0" presId="urn:microsoft.com/office/officeart/2008/layout/HalfCircleOrganizationChart"/>
    <dgm:cxn modelId="{20F5BD4F-AD7F-4AA5-AE8C-D2FC9CF35A96}" type="presParOf" srcId="{E737B03C-20A2-448F-9279-41F3FA7A318E}" destId="{29CC0751-81C6-4E67-BF8D-4263435D2A8F}" srcOrd="2" destOrd="0" presId="urn:microsoft.com/office/officeart/2008/layout/HalfCircleOrganizationChart"/>
    <dgm:cxn modelId="{363E5E99-0C7C-454E-A8BF-AC61590448CF}" type="presParOf" srcId="{6E7F8578-C048-44CE-957E-0F61EDF589EC}" destId="{E3B605D9-EFA3-4A89-9864-50C06E9AB84F}" srcOrd="2" destOrd="0" presId="urn:microsoft.com/office/officeart/2008/layout/HalfCircleOrganizationChart"/>
    <dgm:cxn modelId="{4857A720-2B2B-44B4-A79B-38D53BE13043}" type="presParOf" srcId="{C3B09C07-B2D7-41F2-87F2-1C182389D995}" destId="{9CEDFC45-2E99-404C-B799-203EE0023596}" srcOrd="2" destOrd="0" presId="urn:microsoft.com/office/officeart/2008/layout/HalfCircle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8D029-9B1E-4DEA-A7A1-E8E2FD98DE6E}" type="doc">
      <dgm:prSet loTypeId="urn:microsoft.com/office/officeart/2005/8/layout/venn1" loCatId="relationship" qsTypeId="urn:microsoft.com/office/officeart/2005/8/quickstyle/simple4" qsCatId="simple" csTypeId="urn:microsoft.com/office/officeart/2005/8/colors/colorful1" csCatId="colorful" phldr="1"/>
      <dgm:spPr/>
      <dgm:t>
        <a:bodyPr/>
        <a:lstStyle/>
        <a:p>
          <a:endParaRPr lang="en-US"/>
        </a:p>
      </dgm:t>
    </dgm:pt>
    <dgm:pt modelId="{62A5DDD9-1AD1-4E55-B9C5-115EA55DA3C1}">
      <dgm:prSet phldrT="[Text]"/>
      <dgm:spPr>
        <a:solidFill>
          <a:srgbClr val="10AECE">
            <a:alpha val="74902"/>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b="1" noProof="0">
              <a:solidFill>
                <a:schemeClr val="bg1"/>
              </a:solidFill>
              <a:latin typeface=" Arial"/>
            </a:rPr>
            <a:t>SUPPORT TO CURRENT  OPERATIONS</a:t>
          </a:r>
          <a:endParaRPr lang="en-GB" b="1">
            <a:solidFill>
              <a:schemeClr val="bg1"/>
            </a:solidFill>
            <a:latin typeface=" Arial"/>
          </a:endParaRPr>
        </a:p>
      </dgm:t>
    </dgm:pt>
    <dgm:pt modelId="{B6242A4F-F4A0-4A44-B170-CA538D4CA6D9}" type="parTrans" cxnId="{51DD43F3-2560-4C67-8513-B6D66CE9D5BE}">
      <dgm:prSet/>
      <dgm:spPr/>
      <dgm:t>
        <a:bodyPr/>
        <a:lstStyle/>
        <a:p>
          <a:endParaRPr lang="en-US"/>
        </a:p>
      </dgm:t>
    </dgm:pt>
    <dgm:pt modelId="{B3FCA2B9-0040-4AA2-AEFA-7C3D0D82283B}" type="sibTrans" cxnId="{51DD43F3-2560-4C67-8513-B6D66CE9D5BE}">
      <dgm:prSet/>
      <dgm:spPr/>
      <dgm:t>
        <a:bodyPr/>
        <a:lstStyle/>
        <a:p>
          <a:endParaRPr lang="en-US"/>
        </a:p>
      </dgm:t>
    </dgm:pt>
    <dgm:pt modelId="{8359C7E6-6135-43FC-98A9-E6E594491780}">
      <dgm:prSet phldrT="[Text]"/>
      <dgm:spPr>
        <a:solidFill>
          <a:srgbClr val="1289CB">
            <a:alpha val="74902"/>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b="1" noProof="0">
              <a:solidFill>
                <a:schemeClr val="bg1"/>
              </a:solidFill>
              <a:latin typeface=" Arial"/>
            </a:rPr>
            <a:t>SUPPORT TO WARFARE DEVELOPMENT</a:t>
          </a:r>
        </a:p>
      </dgm:t>
    </dgm:pt>
    <dgm:pt modelId="{F548174B-E2BF-4DD0-A9C9-630DA9A1F649}" type="parTrans" cxnId="{588CAC27-17E4-4842-A61B-77B4F54F71FF}">
      <dgm:prSet/>
      <dgm:spPr/>
      <dgm:t>
        <a:bodyPr/>
        <a:lstStyle/>
        <a:p>
          <a:endParaRPr lang="en-US"/>
        </a:p>
      </dgm:t>
    </dgm:pt>
    <dgm:pt modelId="{236F4271-BC92-4106-A477-9CDA7BC28FB3}" type="sibTrans" cxnId="{588CAC27-17E4-4842-A61B-77B4F54F71FF}">
      <dgm:prSet/>
      <dgm:spPr/>
      <dgm:t>
        <a:bodyPr/>
        <a:lstStyle/>
        <a:p>
          <a:endParaRPr lang="en-US"/>
        </a:p>
      </dgm:t>
    </dgm:pt>
    <dgm:pt modelId="{87498137-BDF7-4F5C-B2C1-74EB1D8CF318}">
      <dgm:prSet phldrT="[Text]"/>
      <dgm:spPr>
        <a:solidFill>
          <a:schemeClr val="tx1">
            <a:lumMod val="25000"/>
            <a:lumOff val="75000"/>
            <a:alpha val="74902"/>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b="1" noProof="0">
              <a:solidFill>
                <a:schemeClr val="bg1"/>
              </a:solidFill>
              <a:latin typeface=" Arial"/>
            </a:rPr>
            <a:t>SUPPORT TO FUTURE OPERATIONS</a:t>
          </a:r>
          <a:endParaRPr lang="en-GB" b="1">
            <a:solidFill>
              <a:schemeClr val="bg1"/>
            </a:solidFill>
            <a:latin typeface=" Arial"/>
          </a:endParaRPr>
        </a:p>
      </dgm:t>
    </dgm:pt>
    <dgm:pt modelId="{0FF0685C-B162-4C50-A711-17DE54AB42DF}" type="parTrans" cxnId="{56A051F2-DFB4-4965-AECA-857FCF485843}">
      <dgm:prSet/>
      <dgm:spPr/>
      <dgm:t>
        <a:bodyPr/>
        <a:lstStyle/>
        <a:p>
          <a:endParaRPr lang="en-US"/>
        </a:p>
      </dgm:t>
    </dgm:pt>
    <dgm:pt modelId="{843570BD-DFCC-4110-8C39-2C73F8253DAF}" type="sibTrans" cxnId="{56A051F2-DFB4-4965-AECA-857FCF485843}">
      <dgm:prSet/>
      <dgm:spPr/>
      <dgm:t>
        <a:bodyPr/>
        <a:lstStyle/>
        <a:p>
          <a:endParaRPr lang="en-US"/>
        </a:p>
      </dgm:t>
    </dgm:pt>
    <dgm:pt modelId="{A3176703-F14F-4759-8F93-110E3D8CBE55}" type="pres">
      <dgm:prSet presAssocID="{9098D029-9B1E-4DEA-A7A1-E8E2FD98DE6E}" presName="compositeShape" presStyleCnt="0">
        <dgm:presLayoutVars>
          <dgm:chMax val="7"/>
          <dgm:dir/>
          <dgm:resizeHandles val="exact"/>
        </dgm:presLayoutVars>
      </dgm:prSet>
      <dgm:spPr/>
    </dgm:pt>
    <dgm:pt modelId="{F8517B61-57F7-4DC1-87CF-A2A89889F5A5}" type="pres">
      <dgm:prSet presAssocID="{62A5DDD9-1AD1-4E55-B9C5-115EA55DA3C1}" presName="circ1" presStyleLbl="vennNode1" presStyleIdx="0" presStyleCnt="3" custScaleX="97166" custScaleY="94954" custLinFactNeighborX="5639" custLinFactNeighborY="2523"/>
      <dgm:spPr/>
    </dgm:pt>
    <dgm:pt modelId="{0CF7C8F4-8725-49DC-81F1-0C0C045596DA}" type="pres">
      <dgm:prSet presAssocID="{62A5DDD9-1AD1-4E55-B9C5-115EA55DA3C1}" presName="circ1Tx" presStyleLbl="revTx" presStyleIdx="0" presStyleCnt="0">
        <dgm:presLayoutVars>
          <dgm:chMax val="0"/>
          <dgm:chPref val="0"/>
          <dgm:bulletEnabled val="1"/>
        </dgm:presLayoutVars>
      </dgm:prSet>
      <dgm:spPr/>
    </dgm:pt>
    <dgm:pt modelId="{B33A0E1A-833D-4620-B7A2-5737CA5555C3}" type="pres">
      <dgm:prSet presAssocID="{8359C7E6-6135-43FC-98A9-E6E594491780}" presName="circ2" presStyleLbl="vennNode1" presStyleIdx="1" presStyleCnt="3" custScaleX="96350" custScaleY="99156" custLinFactNeighborX="916" custLinFactNeighborY="6970"/>
      <dgm:spPr/>
    </dgm:pt>
    <dgm:pt modelId="{6D593665-A314-44E6-96E1-507DFA4D7134}" type="pres">
      <dgm:prSet presAssocID="{8359C7E6-6135-43FC-98A9-E6E594491780}" presName="circ2Tx" presStyleLbl="revTx" presStyleIdx="0" presStyleCnt="0">
        <dgm:presLayoutVars>
          <dgm:chMax val="0"/>
          <dgm:chPref val="0"/>
          <dgm:bulletEnabled val="1"/>
        </dgm:presLayoutVars>
      </dgm:prSet>
      <dgm:spPr/>
    </dgm:pt>
    <dgm:pt modelId="{6EE6993B-8EB0-4967-B558-914AAF890568}" type="pres">
      <dgm:prSet presAssocID="{87498137-BDF7-4F5C-B2C1-74EB1D8CF318}" presName="circ3" presStyleLbl="vennNode1" presStyleIdx="2" presStyleCnt="3" custScaleX="98313" custScaleY="97197" custLinFactNeighborY="2945"/>
      <dgm:spPr/>
    </dgm:pt>
    <dgm:pt modelId="{426FC087-4190-4342-A9CB-87087946D1B3}" type="pres">
      <dgm:prSet presAssocID="{87498137-BDF7-4F5C-B2C1-74EB1D8CF318}" presName="circ3Tx" presStyleLbl="revTx" presStyleIdx="0" presStyleCnt="0">
        <dgm:presLayoutVars>
          <dgm:chMax val="0"/>
          <dgm:chPref val="0"/>
          <dgm:bulletEnabled val="1"/>
        </dgm:presLayoutVars>
      </dgm:prSet>
      <dgm:spPr/>
    </dgm:pt>
  </dgm:ptLst>
  <dgm:cxnLst>
    <dgm:cxn modelId="{CBCD7409-A09F-494A-9173-38FAD7B774C7}" type="presOf" srcId="{87498137-BDF7-4F5C-B2C1-74EB1D8CF318}" destId="{6EE6993B-8EB0-4967-B558-914AAF890568}" srcOrd="0" destOrd="0" presId="urn:microsoft.com/office/officeart/2005/8/layout/venn1"/>
    <dgm:cxn modelId="{8F3CE918-5970-455C-B139-DB784E07E66F}" type="presOf" srcId="{9098D029-9B1E-4DEA-A7A1-E8E2FD98DE6E}" destId="{A3176703-F14F-4759-8F93-110E3D8CBE55}" srcOrd="0" destOrd="0" presId="urn:microsoft.com/office/officeart/2005/8/layout/venn1"/>
    <dgm:cxn modelId="{588CAC27-17E4-4842-A61B-77B4F54F71FF}" srcId="{9098D029-9B1E-4DEA-A7A1-E8E2FD98DE6E}" destId="{8359C7E6-6135-43FC-98A9-E6E594491780}" srcOrd="1" destOrd="0" parTransId="{F548174B-E2BF-4DD0-A9C9-630DA9A1F649}" sibTransId="{236F4271-BC92-4106-A477-9CDA7BC28FB3}"/>
    <dgm:cxn modelId="{0B6DEC37-4BCC-484B-9A57-13E59B78985D}" type="presOf" srcId="{62A5DDD9-1AD1-4E55-B9C5-115EA55DA3C1}" destId="{F8517B61-57F7-4DC1-87CF-A2A89889F5A5}" srcOrd="0" destOrd="0" presId="urn:microsoft.com/office/officeart/2005/8/layout/venn1"/>
    <dgm:cxn modelId="{4CE1FB97-888F-4A4B-8150-CF1378920886}" type="presOf" srcId="{8359C7E6-6135-43FC-98A9-E6E594491780}" destId="{6D593665-A314-44E6-96E1-507DFA4D7134}" srcOrd="1" destOrd="0" presId="urn:microsoft.com/office/officeart/2005/8/layout/venn1"/>
    <dgm:cxn modelId="{571AE1B7-B93D-4B7C-BDD0-37E0317438E1}" type="presOf" srcId="{8359C7E6-6135-43FC-98A9-E6E594491780}" destId="{B33A0E1A-833D-4620-B7A2-5737CA5555C3}" srcOrd="0" destOrd="0" presId="urn:microsoft.com/office/officeart/2005/8/layout/venn1"/>
    <dgm:cxn modelId="{F5DD21C3-0C4A-483B-A9CA-2834E9346BDB}" type="presOf" srcId="{87498137-BDF7-4F5C-B2C1-74EB1D8CF318}" destId="{426FC087-4190-4342-A9CB-87087946D1B3}" srcOrd="1" destOrd="0" presId="urn:microsoft.com/office/officeart/2005/8/layout/venn1"/>
    <dgm:cxn modelId="{56A051F2-DFB4-4965-AECA-857FCF485843}" srcId="{9098D029-9B1E-4DEA-A7A1-E8E2FD98DE6E}" destId="{87498137-BDF7-4F5C-B2C1-74EB1D8CF318}" srcOrd="2" destOrd="0" parTransId="{0FF0685C-B162-4C50-A711-17DE54AB42DF}" sibTransId="{843570BD-DFCC-4110-8C39-2C73F8253DAF}"/>
    <dgm:cxn modelId="{51DD43F3-2560-4C67-8513-B6D66CE9D5BE}" srcId="{9098D029-9B1E-4DEA-A7A1-E8E2FD98DE6E}" destId="{62A5DDD9-1AD1-4E55-B9C5-115EA55DA3C1}" srcOrd="0" destOrd="0" parTransId="{B6242A4F-F4A0-4A44-B170-CA538D4CA6D9}" sibTransId="{B3FCA2B9-0040-4AA2-AEFA-7C3D0D82283B}"/>
    <dgm:cxn modelId="{B5DC8EFE-E417-4650-B010-0027C1CFD1E5}" type="presOf" srcId="{62A5DDD9-1AD1-4E55-B9C5-115EA55DA3C1}" destId="{0CF7C8F4-8725-49DC-81F1-0C0C045596DA}" srcOrd="1" destOrd="0" presId="urn:microsoft.com/office/officeart/2005/8/layout/venn1"/>
    <dgm:cxn modelId="{0E420A4F-0773-40D6-86B7-562E17316896}" type="presParOf" srcId="{A3176703-F14F-4759-8F93-110E3D8CBE55}" destId="{F8517B61-57F7-4DC1-87CF-A2A89889F5A5}" srcOrd="0" destOrd="0" presId="urn:microsoft.com/office/officeart/2005/8/layout/venn1"/>
    <dgm:cxn modelId="{537FAABD-3900-4E61-ACBA-9897810CB9F3}" type="presParOf" srcId="{A3176703-F14F-4759-8F93-110E3D8CBE55}" destId="{0CF7C8F4-8725-49DC-81F1-0C0C045596DA}" srcOrd="1" destOrd="0" presId="urn:microsoft.com/office/officeart/2005/8/layout/venn1"/>
    <dgm:cxn modelId="{D2E41506-7815-4C14-A323-947D0BC38AB2}" type="presParOf" srcId="{A3176703-F14F-4759-8F93-110E3D8CBE55}" destId="{B33A0E1A-833D-4620-B7A2-5737CA5555C3}" srcOrd="2" destOrd="0" presId="urn:microsoft.com/office/officeart/2005/8/layout/venn1"/>
    <dgm:cxn modelId="{E0D41EFF-ABA3-4D84-8318-E745E90F11B9}" type="presParOf" srcId="{A3176703-F14F-4759-8F93-110E3D8CBE55}" destId="{6D593665-A314-44E6-96E1-507DFA4D7134}" srcOrd="3" destOrd="0" presId="urn:microsoft.com/office/officeart/2005/8/layout/venn1"/>
    <dgm:cxn modelId="{C418A61C-2B2F-48C7-A784-0FD38BDF1BD1}" type="presParOf" srcId="{A3176703-F14F-4759-8F93-110E3D8CBE55}" destId="{6EE6993B-8EB0-4967-B558-914AAF890568}" srcOrd="4" destOrd="0" presId="urn:microsoft.com/office/officeart/2005/8/layout/venn1"/>
    <dgm:cxn modelId="{11E67C16-564F-469E-AAFE-706A8094E9B2}" type="presParOf" srcId="{A3176703-F14F-4759-8F93-110E3D8CBE55}" destId="{426FC087-4190-4342-A9CB-87087946D1B3}"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24A303-71F3-479D-AEEA-F0E787249C97}" type="doc">
      <dgm:prSet loTypeId="urn:microsoft.com/office/officeart/2005/8/layout/hProcess9" loCatId="process" qsTypeId="urn:microsoft.com/office/officeart/2005/8/quickstyle/simple4" qsCatId="simple" csTypeId="urn:microsoft.com/office/officeart/2005/8/colors/accent4_4" csCatId="accent4" phldr="1"/>
      <dgm:spPr/>
      <dgm:t>
        <a:bodyPr/>
        <a:lstStyle/>
        <a:p>
          <a:endParaRPr lang="pl-PL"/>
        </a:p>
      </dgm:t>
    </dgm:pt>
    <dgm:pt modelId="{47C41E6F-1EC9-4B42-B39D-CC66E2FA57C6}">
      <dgm:prSet phldrT="[Text]"/>
      <dgm:spPr>
        <a:xfrm>
          <a:off x="324286" y="571499"/>
          <a:ext cx="1770496" cy="762000"/>
        </a:xfrm>
        <a:prstGeom prst="roundRect">
          <a:avLst/>
        </a:prstGeom>
        <a:gradFill rotWithShape="0">
          <a:gsLst>
            <a:gs pos="0">
              <a:srgbClr val="8064A2">
                <a:shade val="50000"/>
                <a:hueOff val="0"/>
                <a:satOff val="0"/>
                <a:lumOff val="0"/>
                <a:alphaOff val="0"/>
                <a:shade val="51000"/>
                <a:satMod val="130000"/>
              </a:srgbClr>
            </a:gs>
            <a:gs pos="80000">
              <a:srgbClr val="8064A2">
                <a:shade val="50000"/>
                <a:hueOff val="0"/>
                <a:satOff val="0"/>
                <a:lumOff val="0"/>
                <a:alphaOff val="0"/>
                <a:shade val="93000"/>
                <a:satMod val="130000"/>
              </a:srgbClr>
            </a:gs>
            <a:gs pos="100000">
              <a:srgbClr val="8064A2">
                <a:shade val="50000"/>
                <a:hueOff val="0"/>
                <a:satOff val="0"/>
                <a:lumOff val="0"/>
                <a:alphaOff val="0"/>
                <a:shade val="94000"/>
                <a:satMod val="135000"/>
              </a:srgbClr>
            </a:gs>
          </a:gsLst>
          <a:lin ang="162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a:solidFill>
                <a:sysClr val="window" lastClr="FFFFFF"/>
              </a:solidFill>
              <a:latin typeface="Arial" panose="020B0604020202020204" pitchFamily="34" charset="0"/>
              <a:ea typeface="+mn-ea"/>
              <a:cs typeface="Arial" panose="020B0604020202020204" pitchFamily="34" charset="0"/>
            </a:rPr>
            <a:t>Experimentation in Exercises </a:t>
          </a:r>
          <a:endParaRPr lang="en-US">
            <a:solidFill>
              <a:sysClr val="window" lastClr="FFFFFF"/>
            </a:solidFill>
            <a:latin typeface="Calibri"/>
            <a:ea typeface="+mn-ea"/>
            <a:cs typeface="+mn-cs"/>
          </a:endParaRPr>
        </a:p>
      </dgm:t>
    </dgm:pt>
    <dgm:pt modelId="{D2B421F6-2697-4D9B-BB0E-49CDE89B2363}" type="parTrans" cxnId="{5A54C427-18CA-41AA-B1C6-92E5DE7D6C7A}">
      <dgm:prSet/>
      <dgm:spPr/>
      <dgm:t>
        <a:bodyPr/>
        <a:lstStyle/>
        <a:p>
          <a:endParaRPr lang="en-US"/>
        </a:p>
      </dgm:t>
    </dgm:pt>
    <dgm:pt modelId="{736503D7-0610-4A00-A0CB-3F351041B67B}" type="sibTrans" cxnId="{5A54C427-18CA-41AA-B1C6-92E5DE7D6C7A}">
      <dgm:prSet/>
      <dgm:spPr/>
      <dgm:t>
        <a:bodyPr/>
        <a:lstStyle/>
        <a:p>
          <a:endParaRPr lang="en-US"/>
        </a:p>
      </dgm:t>
    </dgm:pt>
    <dgm:pt modelId="{16856184-798B-43F8-B30E-D86FAF637EEF}">
      <dgm:prSet phldrT="[Text]"/>
      <dgm:spPr>
        <a:xfrm>
          <a:off x="2340770" y="570303"/>
          <a:ext cx="1685945" cy="762000"/>
        </a:xfrm>
        <a:prstGeom prst="roundRect">
          <a:avLst/>
        </a:prstGeom>
        <a:solidFill>
          <a:srgbClr val="8064A2">
            <a:lumMod val="75000"/>
          </a:srgb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a:solidFill>
                <a:sysClr val="window" lastClr="FFFFFF"/>
              </a:solidFill>
              <a:latin typeface="Arial" panose="020B0604020202020204" pitchFamily="34" charset="0"/>
              <a:ea typeface="+mn-ea"/>
              <a:cs typeface="Arial" panose="020B0604020202020204" pitchFamily="34" charset="0"/>
            </a:rPr>
            <a:t>Allied Joint Publication Doctrine Management</a:t>
          </a:r>
          <a:endParaRPr lang="en-US">
            <a:solidFill>
              <a:sysClr val="window" lastClr="FFFFFF"/>
            </a:solidFill>
            <a:latin typeface="Calibri"/>
            <a:ea typeface="+mn-ea"/>
            <a:cs typeface="+mn-cs"/>
          </a:endParaRPr>
        </a:p>
      </dgm:t>
    </dgm:pt>
    <dgm:pt modelId="{7AC67CB7-628F-4A6C-87C8-4B8A6ECD9EDE}" type="parTrans" cxnId="{459B4264-DFB3-4344-997F-24B038BB0A8C}">
      <dgm:prSet/>
      <dgm:spPr/>
      <dgm:t>
        <a:bodyPr/>
        <a:lstStyle/>
        <a:p>
          <a:endParaRPr lang="en-US"/>
        </a:p>
      </dgm:t>
    </dgm:pt>
    <dgm:pt modelId="{98E2649C-4DAB-4A8B-9FFA-F979F2C791AB}" type="sibTrans" cxnId="{459B4264-DFB3-4344-997F-24B038BB0A8C}">
      <dgm:prSet/>
      <dgm:spPr/>
      <dgm:t>
        <a:bodyPr/>
        <a:lstStyle/>
        <a:p>
          <a:endParaRPr lang="en-US"/>
        </a:p>
      </dgm:t>
    </dgm:pt>
    <dgm:pt modelId="{F586FC84-3479-438B-A37C-81E5B86B6D66}">
      <dgm:prSet phldrT="[Text]"/>
      <dgm:spPr>
        <a:xfrm>
          <a:off x="4305153" y="570303"/>
          <a:ext cx="1772052" cy="762000"/>
        </a:xfrm>
        <a:prstGeom prst="roundRect">
          <a:avLst/>
        </a:prstGeom>
        <a:solidFill>
          <a:srgbClr val="8064A2">
            <a:lumMod val="75000"/>
          </a:srgb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a:solidFill>
                <a:sysClr val="window" lastClr="FFFFFF"/>
              </a:solidFill>
              <a:latin typeface="Arial" panose="020B0604020202020204" pitchFamily="34" charset="0"/>
              <a:ea typeface="+mn-ea"/>
              <a:cs typeface="Arial" panose="020B0604020202020204" pitchFamily="34" charset="0"/>
            </a:rPr>
            <a:t>Directed Innovation</a:t>
          </a:r>
          <a:endParaRPr lang="en-US">
            <a:solidFill>
              <a:sysClr val="window" lastClr="FFFFFF"/>
            </a:solidFill>
            <a:latin typeface="Calibri"/>
            <a:ea typeface="+mn-ea"/>
            <a:cs typeface="+mn-cs"/>
          </a:endParaRPr>
        </a:p>
      </dgm:t>
    </dgm:pt>
    <dgm:pt modelId="{762007D1-B4B9-4927-AF93-01E97FF23294}" type="parTrans" cxnId="{00333DFC-30FD-4595-8971-F63341DEF454}">
      <dgm:prSet/>
      <dgm:spPr/>
      <dgm:t>
        <a:bodyPr/>
        <a:lstStyle/>
        <a:p>
          <a:endParaRPr lang="en-US"/>
        </a:p>
      </dgm:t>
    </dgm:pt>
    <dgm:pt modelId="{040FC09A-9C24-4810-8748-D7F04D3E55FB}" type="sibTrans" cxnId="{00333DFC-30FD-4595-8971-F63341DEF454}">
      <dgm:prSet/>
      <dgm:spPr/>
      <dgm:t>
        <a:bodyPr/>
        <a:lstStyle/>
        <a:p>
          <a:endParaRPr lang="en-US"/>
        </a:p>
      </dgm:t>
    </dgm:pt>
    <dgm:pt modelId="{C8220D44-EDF2-48E5-B45F-CE448BFE3699}" type="pres">
      <dgm:prSet presAssocID="{A824A303-71F3-479D-AEEA-F0E787249C97}" presName="CompostProcess" presStyleCnt="0">
        <dgm:presLayoutVars>
          <dgm:dir/>
          <dgm:resizeHandles val="exact"/>
        </dgm:presLayoutVars>
      </dgm:prSet>
      <dgm:spPr/>
    </dgm:pt>
    <dgm:pt modelId="{F42E2EA3-3632-4C33-B320-F84564F81B67}" type="pres">
      <dgm:prSet presAssocID="{A824A303-71F3-479D-AEEA-F0E787249C97}" presName="arrow" presStyleLbl="bgShp" presStyleIdx="0" presStyleCnt="1" custScaleX="117647" custLinFactNeighborX="-200"/>
      <dgm:spPr>
        <a:xfrm>
          <a:off x="3" y="0"/>
          <a:ext cx="7010396" cy="1905000"/>
        </a:xfrm>
        <a:prstGeom prst="rightArrow">
          <a:avLst/>
        </a:prstGeom>
        <a:solidFill>
          <a:sysClr val="windowText" lastClr="000000">
            <a:lumMod val="85000"/>
            <a:lumOff val="15000"/>
            <a:alpha val="34902"/>
          </a:sys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9C15A858-A63D-4A21-85AA-6B9FFE5AA9D5}" type="pres">
      <dgm:prSet presAssocID="{A824A303-71F3-479D-AEEA-F0E787249C97}" presName="linearProcess" presStyleCnt="0"/>
      <dgm:spPr/>
    </dgm:pt>
    <dgm:pt modelId="{2979F3EE-1DF2-4638-B5FE-D1126C403ECA}" type="pres">
      <dgm:prSet presAssocID="{47C41E6F-1EC9-4B42-B39D-CC66E2FA57C6}" presName="textNode" presStyleLbl="node1" presStyleIdx="0" presStyleCnt="3" custScaleX="78463" custLinFactX="-15438" custLinFactNeighborX="-100000">
        <dgm:presLayoutVars>
          <dgm:bulletEnabled val="1"/>
        </dgm:presLayoutVars>
      </dgm:prSet>
      <dgm:spPr/>
    </dgm:pt>
    <dgm:pt modelId="{98F3B741-6FB4-455C-BE64-D7233AA80F88}" type="pres">
      <dgm:prSet presAssocID="{736503D7-0610-4A00-A0CB-3F351041B67B}" presName="sibTrans" presStyleCnt="0"/>
      <dgm:spPr/>
    </dgm:pt>
    <dgm:pt modelId="{DB3E6C8F-8D60-4597-BE1A-E2793CD4E854}" type="pres">
      <dgm:prSet presAssocID="{16856184-798B-43F8-B30E-D86FAF637EEF}" presName="textNode" presStyleLbl="node1" presStyleIdx="1" presStyleCnt="3" custScaleX="74716" custLinFactX="-9903" custLinFactNeighborX="-100000" custLinFactNeighborY="-157">
        <dgm:presLayoutVars>
          <dgm:bulletEnabled val="1"/>
        </dgm:presLayoutVars>
      </dgm:prSet>
      <dgm:spPr/>
    </dgm:pt>
    <dgm:pt modelId="{588BF850-38A0-491F-B2A9-D3405D3B1846}" type="pres">
      <dgm:prSet presAssocID="{98E2649C-4DAB-4A8B-9FFA-F979F2C791AB}" presName="sibTrans" presStyleCnt="0"/>
      <dgm:spPr/>
    </dgm:pt>
    <dgm:pt modelId="{74BE6FE8-FEFF-453A-9AC2-AA0F6DD6B509}" type="pres">
      <dgm:prSet presAssocID="{F586FC84-3479-438B-A37C-81E5B86B6D66}" presName="textNode" presStyleLbl="node1" presStyleIdx="2" presStyleCnt="3" custScaleX="78532" custLinFactX="-3988" custLinFactNeighborX="-100000" custLinFactNeighborY="1407">
        <dgm:presLayoutVars>
          <dgm:bulletEnabled val="1"/>
        </dgm:presLayoutVars>
      </dgm:prSet>
      <dgm:spPr/>
    </dgm:pt>
  </dgm:ptLst>
  <dgm:cxnLst>
    <dgm:cxn modelId="{5A54C427-18CA-41AA-B1C6-92E5DE7D6C7A}" srcId="{A824A303-71F3-479D-AEEA-F0E787249C97}" destId="{47C41E6F-1EC9-4B42-B39D-CC66E2FA57C6}" srcOrd="0" destOrd="0" parTransId="{D2B421F6-2697-4D9B-BB0E-49CDE89B2363}" sibTransId="{736503D7-0610-4A00-A0CB-3F351041B67B}"/>
    <dgm:cxn modelId="{A12E0638-3788-46EA-B2F4-EFA423E5A1F8}" type="presOf" srcId="{47C41E6F-1EC9-4B42-B39D-CC66E2FA57C6}" destId="{2979F3EE-1DF2-4638-B5FE-D1126C403ECA}" srcOrd="0" destOrd="0" presId="urn:microsoft.com/office/officeart/2005/8/layout/hProcess9"/>
    <dgm:cxn modelId="{CE5ED739-0FA0-41C4-AEB5-1325A9E9FA7D}" type="presOf" srcId="{F586FC84-3479-438B-A37C-81E5B86B6D66}" destId="{74BE6FE8-FEFF-453A-9AC2-AA0F6DD6B509}" srcOrd="0" destOrd="0" presId="urn:microsoft.com/office/officeart/2005/8/layout/hProcess9"/>
    <dgm:cxn modelId="{459B4264-DFB3-4344-997F-24B038BB0A8C}" srcId="{A824A303-71F3-479D-AEEA-F0E787249C97}" destId="{16856184-798B-43F8-B30E-D86FAF637EEF}" srcOrd="1" destOrd="0" parTransId="{7AC67CB7-628F-4A6C-87C8-4B8A6ECD9EDE}" sibTransId="{98E2649C-4DAB-4A8B-9FFA-F979F2C791AB}"/>
    <dgm:cxn modelId="{191E72E2-63F9-465F-AF4D-8EFC6C53FB20}" type="presOf" srcId="{16856184-798B-43F8-B30E-D86FAF637EEF}" destId="{DB3E6C8F-8D60-4597-BE1A-E2793CD4E854}" srcOrd="0" destOrd="0" presId="urn:microsoft.com/office/officeart/2005/8/layout/hProcess9"/>
    <dgm:cxn modelId="{FC97DDE5-CD79-4349-A494-3F4DDDC4A317}" type="presOf" srcId="{A824A303-71F3-479D-AEEA-F0E787249C97}" destId="{C8220D44-EDF2-48E5-B45F-CE448BFE3699}" srcOrd="0" destOrd="0" presId="urn:microsoft.com/office/officeart/2005/8/layout/hProcess9"/>
    <dgm:cxn modelId="{00333DFC-30FD-4595-8971-F63341DEF454}" srcId="{A824A303-71F3-479D-AEEA-F0E787249C97}" destId="{F586FC84-3479-438B-A37C-81E5B86B6D66}" srcOrd="2" destOrd="0" parTransId="{762007D1-B4B9-4927-AF93-01E97FF23294}" sibTransId="{040FC09A-9C24-4810-8748-D7F04D3E55FB}"/>
    <dgm:cxn modelId="{B1A83DFB-70F2-4783-9E58-6DD10DDD6FC1}" type="presParOf" srcId="{C8220D44-EDF2-48E5-B45F-CE448BFE3699}" destId="{F42E2EA3-3632-4C33-B320-F84564F81B67}" srcOrd="0" destOrd="0" presId="urn:microsoft.com/office/officeart/2005/8/layout/hProcess9"/>
    <dgm:cxn modelId="{6644DB19-5811-454A-95A9-B30E4532D88F}" type="presParOf" srcId="{C8220D44-EDF2-48E5-B45F-CE448BFE3699}" destId="{9C15A858-A63D-4A21-85AA-6B9FFE5AA9D5}" srcOrd="1" destOrd="0" presId="urn:microsoft.com/office/officeart/2005/8/layout/hProcess9"/>
    <dgm:cxn modelId="{F9381D2F-24D5-4B04-B5EE-A93620B88FAF}" type="presParOf" srcId="{9C15A858-A63D-4A21-85AA-6B9FFE5AA9D5}" destId="{2979F3EE-1DF2-4638-B5FE-D1126C403ECA}" srcOrd="0" destOrd="0" presId="urn:microsoft.com/office/officeart/2005/8/layout/hProcess9"/>
    <dgm:cxn modelId="{51B16E83-C8D3-4255-820B-C0E94B110D5D}" type="presParOf" srcId="{9C15A858-A63D-4A21-85AA-6B9FFE5AA9D5}" destId="{98F3B741-6FB4-455C-BE64-D7233AA80F88}" srcOrd="1" destOrd="0" presId="urn:microsoft.com/office/officeart/2005/8/layout/hProcess9"/>
    <dgm:cxn modelId="{DF9B69FC-A276-4374-BB87-9A91687EB47A}" type="presParOf" srcId="{9C15A858-A63D-4A21-85AA-6B9FFE5AA9D5}" destId="{DB3E6C8F-8D60-4597-BE1A-E2793CD4E854}" srcOrd="2" destOrd="0" presId="urn:microsoft.com/office/officeart/2005/8/layout/hProcess9"/>
    <dgm:cxn modelId="{434F7150-9640-4808-A196-F0A698F2B957}" type="presParOf" srcId="{9C15A858-A63D-4A21-85AA-6B9FFE5AA9D5}" destId="{588BF850-38A0-491F-B2A9-D3405D3B1846}" srcOrd="3" destOrd="0" presId="urn:microsoft.com/office/officeart/2005/8/layout/hProcess9"/>
    <dgm:cxn modelId="{B2C2AA22-B921-4355-B204-C78B091D56C1}" type="presParOf" srcId="{9C15A858-A63D-4A21-85AA-6B9FFE5AA9D5}" destId="{74BE6FE8-FEFF-453A-9AC2-AA0F6DD6B509}"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EBDED-57F1-40F6-BD1C-D715DBCC2C2C}">
      <dsp:nvSpPr>
        <dsp:cNvPr id="0" name=""/>
        <dsp:cNvSpPr/>
      </dsp:nvSpPr>
      <dsp:spPr>
        <a:xfrm>
          <a:off x="4788531" y="4094451"/>
          <a:ext cx="3750407" cy="433931"/>
        </a:xfrm>
        <a:custGeom>
          <a:avLst/>
          <a:gdLst/>
          <a:ahLst/>
          <a:cxnLst/>
          <a:rect l="0" t="0" r="0" b="0"/>
          <a:pathLst>
            <a:path>
              <a:moveTo>
                <a:pt x="0" y="0"/>
              </a:moveTo>
              <a:lnTo>
                <a:pt x="0" y="216965"/>
              </a:lnTo>
              <a:lnTo>
                <a:pt x="3750407" y="216965"/>
              </a:lnTo>
              <a:lnTo>
                <a:pt x="3750407" y="433931"/>
              </a:lnTo>
            </a:path>
          </a:pathLst>
        </a:custGeom>
        <a:noFill/>
        <a:ln w="12700" cap="flat" cmpd="sng" algn="ctr">
          <a:solidFill>
            <a:schemeClr val="accent6">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36CB167-52A0-4AFE-9DE1-93154A9C5A21}">
      <dsp:nvSpPr>
        <dsp:cNvPr id="0" name=""/>
        <dsp:cNvSpPr/>
      </dsp:nvSpPr>
      <dsp:spPr>
        <a:xfrm>
          <a:off x="4788531" y="4094451"/>
          <a:ext cx="1250135" cy="433931"/>
        </a:xfrm>
        <a:custGeom>
          <a:avLst/>
          <a:gdLst/>
          <a:ahLst/>
          <a:cxnLst/>
          <a:rect l="0" t="0" r="0" b="0"/>
          <a:pathLst>
            <a:path>
              <a:moveTo>
                <a:pt x="0" y="0"/>
              </a:moveTo>
              <a:lnTo>
                <a:pt x="0" y="216965"/>
              </a:lnTo>
              <a:lnTo>
                <a:pt x="1250135" y="216965"/>
              </a:lnTo>
              <a:lnTo>
                <a:pt x="1250135" y="433931"/>
              </a:lnTo>
            </a:path>
          </a:pathLst>
        </a:custGeom>
        <a:noFill/>
        <a:ln w="12700" cap="flat" cmpd="sng" algn="ctr">
          <a:solidFill>
            <a:schemeClr val="accent6">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79DCBD5-6C34-4D28-80CF-EDB383994102}">
      <dsp:nvSpPr>
        <dsp:cNvPr id="0" name=""/>
        <dsp:cNvSpPr/>
      </dsp:nvSpPr>
      <dsp:spPr>
        <a:xfrm>
          <a:off x="3538396" y="4094451"/>
          <a:ext cx="1250135" cy="433931"/>
        </a:xfrm>
        <a:custGeom>
          <a:avLst/>
          <a:gdLst/>
          <a:ahLst/>
          <a:cxnLst/>
          <a:rect l="0" t="0" r="0" b="0"/>
          <a:pathLst>
            <a:path>
              <a:moveTo>
                <a:pt x="1250135" y="0"/>
              </a:moveTo>
              <a:lnTo>
                <a:pt x="1250135" y="216965"/>
              </a:lnTo>
              <a:lnTo>
                <a:pt x="0" y="216965"/>
              </a:lnTo>
              <a:lnTo>
                <a:pt x="0" y="433931"/>
              </a:lnTo>
            </a:path>
          </a:pathLst>
        </a:custGeom>
        <a:noFill/>
        <a:ln w="12700" cap="flat" cmpd="sng" algn="ctr">
          <a:solidFill>
            <a:schemeClr val="accent6">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7C2F22-98B3-48B8-A323-233C0EB37E83}">
      <dsp:nvSpPr>
        <dsp:cNvPr id="0" name=""/>
        <dsp:cNvSpPr/>
      </dsp:nvSpPr>
      <dsp:spPr>
        <a:xfrm>
          <a:off x="1038124" y="4094451"/>
          <a:ext cx="3750407" cy="433931"/>
        </a:xfrm>
        <a:custGeom>
          <a:avLst/>
          <a:gdLst/>
          <a:ahLst/>
          <a:cxnLst/>
          <a:rect l="0" t="0" r="0" b="0"/>
          <a:pathLst>
            <a:path>
              <a:moveTo>
                <a:pt x="3750407" y="0"/>
              </a:moveTo>
              <a:lnTo>
                <a:pt x="3750407" y="216965"/>
              </a:lnTo>
              <a:lnTo>
                <a:pt x="0" y="216965"/>
              </a:lnTo>
              <a:lnTo>
                <a:pt x="0" y="433931"/>
              </a:lnTo>
            </a:path>
          </a:pathLst>
        </a:custGeom>
        <a:noFill/>
        <a:ln w="12700" cap="flat" cmpd="sng" algn="ctr">
          <a:solidFill>
            <a:schemeClr val="accent6">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66024C8-1360-44FC-917A-331F10068E09}">
      <dsp:nvSpPr>
        <dsp:cNvPr id="0" name=""/>
        <dsp:cNvSpPr/>
      </dsp:nvSpPr>
      <dsp:spPr>
        <a:xfrm>
          <a:off x="3538396" y="2627350"/>
          <a:ext cx="1250135" cy="433931"/>
        </a:xfrm>
        <a:custGeom>
          <a:avLst/>
          <a:gdLst/>
          <a:ahLst/>
          <a:cxnLst/>
          <a:rect l="0" t="0" r="0" b="0"/>
          <a:pathLst>
            <a:path>
              <a:moveTo>
                <a:pt x="0" y="0"/>
              </a:moveTo>
              <a:lnTo>
                <a:pt x="0" y="216965"/>
              </a:lnTo>
              <a:lnTo>
                <a:pt x="1250135" y="216965"/>
              </a:lnTo>
              <a:lnTo>
                <a:pt x="1250135" y="433931"/>
              </a:lnTo>
            </a:path>
          </a:pathLst>
        </a:custGeom>
        <a:noFill/>
        <a:ln w="12700" cap="flat" cmpd="sng" algn="ctr">
          <a:solidFill>
            <a:schemeClr val="accent6">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30F3C95-3F3A-43F6-B3C4-C2DC84FB80CE}">
      <dsp:nvSpPr>
        <dsp:cNvPr id="0" name=""/>
        <dsp:cNvSpPr/>
      </dsp:nvSpPr>
      <dsp:spPr>
        <a:xfrm>
          <a:off x="2288260" y="2627350"/>
          <a:ext cx="1250135" cy="433931"/>
        </a:xfrm>
        <a:custGeom>
          <a:avLst/>
          <a:gdLst/>
          <a:ahLst/>
          <a:cxnLst/>
          <a:rect l="0" t="0" r="0" b="0"/>
          <a:pathLst>
            <a:path>
              <a:moveTo>
                <a:pt x="1250135" y="0"/>
              </a:moveTo>
              <a:lnTo>
                <a:pt x="1250135" y="216965"/>
              </a:lnTo>
              <a:lnTo>
                <a:pt x="0" y="216965"/>
              </a:lnTo>
              <a:lnTo>
                <a:pt x="0" y="433931"/>
              </a:lnTo>
            </a:path>
          </a:pathLst>
        </a:custGeom>
        <a:noFill/>
        <a:ln w="12700" cap="flat" cmpd="sng" algn="ctr">
          <a:solidFill>
            <a:schemeClr val="accent6">
              <a:tint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9EC0B5F-149A-458B-9E6A-0B57EB042F1C}">
      <dsp:nvSpPr>
        <dsp:cNvPr id="0" name=""/>
        <dsp:cNvSpPr/>
      </dsp:nvSpPr>
      <dsp:spPr>
        <a:xfrm>
          <a:off x="2288260" y="1160248"/>
          <a:ext cx="1250135" cy="433931"/>
        </a:xfrm>
        <a:custGeom>
          <a:avLst/>
          <a:gdLst/>
          <a:ahLst/>
          <a:cxnLst/>
          <a:rect l="0" t="0" r="0" b="0"/>
          <a:pathLst>
            <a:path>
              <a:moveTo>
                <a:pt x="0" y="0"/>
              </a:moveTo>
              <a:lnTo>
                <a:pt x="0" y="216965"/>
              </a:lnTo>
              <a:lnTo>
                <a:pt x="1250135" y="216965"/>
              </a:lnTo>
              <a:lnTo>
                <a:pt x="1250135" y="433931"/>
              </a:lnTo>
            </a:path>
          </a:pathLst>
        </a:custGeom>
        <a:noFill/>
        <a:ln w="12700" cap="flat" cmpd="sng" algn="ctr">
          <a:solidFill>
            <a:schemeClr val="accent6">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84DEFA2-2114-4DBF-9AEB-995CFAD5C111}">
      <dsp:nvSpPr>
        <dsp:cNvPr id="0" name=""/>
        <dsp:cNvSpPr/>
      </dsp:nvSpPr>
      <dsp:spPr>
        <a:xfrm>
          <a:off x="1038124" y="1160248"/>
          <a:ext cx="1250135" cy="433931"/>
        </a:xfrm>
        <a:custGeom>
          <a:avLst/>
          <a:gdLst/>
          <a:ahLst/>
          <a:cxnLst/>
          <a:rect l="0" t="0" r="0" b="0"/>
          <a:pathLst>
            <a:path>
              <a:moveTo>
                <a:pt x="1250135" y="0"/>
              </a:moveTo>
              <a:lnTo>
                <a:pt x="1250135" y="216965"/>
              </a:lnTo>
              <a:lnTo>
                <a:pt x="0" y="216965"/>
              </a:lnTo>
              <a:lnTo>
                <a:pt x="0" y="433931"/>
              </a:lnTo>
            </a:path>
          </a:pathLst>
        </a:custGeom>
        <a:noFill/>
        <a:ln w="12700" cap="flat" cmpd="sng" algn="ctr">
          <a:solidFill>
            <a:schemeClr val="accent6">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CECD16A-2056-42DF-8E57-7CCC628F569F}">
      <dsp:nvSpPr>
        <dsp:cNvPr id="0" name=""/>
        <dsp:cNvSpPr/>
      </dsp:nvSpPr>
      <dsp:spPr>
        <a:xfrm>
          <a:off x="1771675" y="127078"/>
          <a:ext cx="1033170" cy="1033170"/>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96D3E6-3BC2-4917-8438-8D7312F25C4E}">
      <dsp:nvSpPr>
        <dsp:cNvPr id="0" name=""/>
        <dsp:cNvSpPr/>
      </dsp:nvSpPr>
      <dsp:spPr>
        <a:xfrm>
          <a:off x="1771675" y="127078"/>
          <a:ext cx="1033170" cy="1033170"/>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392413F-8B28-4218-8990-99EC3AF494F9}">
      <dsp:nvSpPr>
        <dsp:cNvPr id="0" name=""/>
        <dsp:cNvSpPr/>
      </dsp:nvSpPr>
      <dsp:spPr>
        <a:xfrm>
          <a:off x="1255089" y="313049"/>
          <a:ext cx="2066340" cy="661228"/>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a:solidFill>
                <a:srgbClr val="0070C0"/>
              </a:solidFill>
              <a:latin typeface="+mn-lt"/>
            </a:rPr>
            <a:t>NATO</a:t>
          </a:r>
        </a:p>
        <a:p>
          <a:pPr marL="0" lvl="0" indent="0" algn="ctr" defTabSz="711200" rtl="0">
            <a:lnSpc>
              <a:spcPct val="90000"/>
            </a:lnSpc>
            <a:spcBef>
              <a:spcPct val="0"/>
            </a:spcBef>
            <a:spcAft>
              <a:spcPct val="35000"/>
            </a:spcAft>
            <a:buNone/>
          </a:pPr>
          <a:r>
            <a:rPr lang="en-US" sz="1600" b="1" kern="1200">
              <a:solidFill>
                <a:srgbClr val="0070C0"/>
              </a:solidFill>
              <a:latin typeface="+mn-lt"/>
            </a:rPr>
            <a:t>Brussels, Belgium</a:t>
          </a:r>
        </a:p>
      </dsp:txBody>
      <dsp:txXfrm>
        <a:off x="1255089" y="313049"/>
        <a:ext cx="2066340" cy="661228"/>
      </dsp:txXfrm>
    </dsp:sp>
    <dsp:sp modelId="{B89783B7-1CBF-4127-84A4-E72C368B3A5B}">
      <dsp:nvSpPr>
        <dsp:cNvPr id="0" name=""/>
        <dsp:cNvSpPr/>
      </dsp:nvSpPr>
      <dsp:spPr>
        <a:xfrm>
          <a:off x="521539" y="1594180"/>
          <a:ext cx="1033170" cy="1033170"/>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B50173B-3D65-4BE2-BDBD-107CFE1D2800}">
      <dsp:nvSpPr>
        <dsp:cNvPr id="0" name=""/>
        <dsp:cNvSpPr/>
      </dsp:nvSpPr>
      <dsp:spPr>
        <a:xfrm>
          <a:off x="521539" y="1594180"/>
          <a:ext cx="1033170" cy="1033170"/>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4BE0FE2-0EC5-4725-8B2A-D3102E98C7BA}">
      <dsp:nvSpPr>
        <dsp:cNvPr id="0" name=""/>
        <dsp:cNvSpPr/>
      </dsp:nvSpPr>
      <dsp:spPr>
        <a:xfrm>
          <a:off x="4953" y="1780150"/>
          <a:ext cx="2066340" cy="661228"/>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0" kern="1200">
              <a:latin typeface="+mn-lt"/>
            </a:rPr>
            <a:t>International Staff (IS)</a:t>
          </a:r>
        </a:p>
      </dsp:txBody>
      <dsp:txXfrm>
        <a:off x="4953" y="1780150"/>
        <a:ext cx="2066340" cy="661228"/>
      </dsp:txXfrm>
    </dsp:sp>
    <dsp:sp modelId="{D23322E3-1EA4-4C85-99AD-C54BAF95C259}">
      <dsp:nvSpPr>
        <dsp:cNvPr id="0" name=""/>
        <dsp:cNvSpPr/>
      </dsp:nvSpPr>
      <dsp:spPr>
        <a:xfrm>
          <a:off x="3021810" y="1594180"/>
          <a:ext cx="1033170" cy="1033170"/>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AD23A03-D140-4908-B065-D0D749DCBE84}">
      <dsp:nvSpPr>
        <dsp:cNvPr id="0" name=""/>
        <dsp:cNvSpPr/>
      </dsp:nvSpPr>
      <dsp:spPr>
        <a:xfrm>
          <a:off x="3021810" y="1594180"/>
          <a:ext cx="1033170" cy="1033170"/>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CB9DB74-85BF-47B4-8640-A7389CA7E9D8}">
      <dsp:nvSpPr>
        <dsp:cNvPr id="0" name=""/>
        <dsp:cNvSpPr/>
      </dsp:nvSpPr>
      <dsp:spPr>
        <a:xfrm>
          <a:off x="2505225" y="1780150"/>
          <a:ext cx="2066340" cy="661228"/>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70C0"/>
              </a:solidFill>
              <a:latin typeface="+mn-lt"/>
            </a:rPr>
            <a:t>International Military Staff (IMS)</a:t>
          </a:r>
        </a:p>
      </dsp:txBody>
      <dsp:txXfrm>
        <a:off x="2505225" y="1780150"/>
        <a:ext cx="2066340" cy="661228"/>
      </dsp:txXfrm>
    </dsp:sp>
    <dsp:sp modelId="{8EE8FC25-AC9E-4D47-B30A-7264C7AD6099}">
      <dsp:nvSpPr>
        <dsp:cNvPr id="0" name=""/>
        <dsp:cNvSpPr/>
      </dsp:nvSpPr>
      <dsp:spPr>
        <a:xfrm>
          <a:off x="1771675" y="3061281"/>
          <a:ext cx="1033170" cy="1033170"/>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4C1D888-8A27-487D-8F75-CEC441DCBF52}">
      <dsp:nvSpPr>
        <dsp:cNvPr id="0" name=""/>
        <dsp:cNvSpPr/>
      </dsp:nvSpPr>
      <dsp:spPr>
        <a:xfrm>
          <a:off x="1771675" y="3061281"/>
          <a:ext cx="1033170" cy="1033170"/>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67B809-F868-4018-89D1-26891BC1E14D}">
      <dsp:nvSpPr>
        <dsp:cNvPr id="0" name=""/>
        <dsp:cNvSpPr/>
      </dsp:nvSpPr>
      <dsp:spPr>
        <a:xfrm>
          <a:off x="1255089" y="3247252"/>
          <a:ext cx="2066340" cy="661228"/>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a:latin typeface="+mn-lt"/>
            </a:rPr>
            <a:t>Allied Command Operations (ACO)</a:t>
          </a:r>
        </a:p>
        <a:p>
          <a:pPr marL="0" lvl="0" indent="0" algn="ctr" defTabSz="711200">
            <a:lnSpc>
              <a:spcPct val="90000"/>
            </a:lnSpc>
            <a:spcBef>
              <a:spcPct val="0"/>
            </a:spcBef>
            <a:spcAft>
              <a:spcPct val="35000"/>
            </a:spcAft>
            <a:buNone/>
          </a:pPr>
          <a:r>
            <a:rPr lang="en-US" sz="1600" b="0" kern="1200">
              <a:latin typeface="+mn-lt"/>
            </a:rPr>
            <a:t>Mons, Belgium</a:t>
          </a:r>
        </a:p>
      </dsp:txBody>
      <dsp:txXfrm>
        <a:off x="1255089" y="3247252"/>
        <a:ext cx="2066340" cy="661228"/>
      </dsp:txXfrm>
    </dsp:sp>
    <dsp:sp modelId="{E5D16514-EF83-484A-920F-E66A26A6CB7C}">
      <dsp:nvSpPr>
        <dsp:cNvPr id="0" name=""/>
        <dsp:cNvSpPr/>
      </dsp:nvSpPr>
      <dsp:spPr>
        <a:xfrm>
          <a:off x="4271946" y="3061281"/>
          <a:ext cx="1033170" cy="1033170"/>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880A315-5F01-4A28-B47D-78CB5E67AA39}">
      <dsp:nvSpPr>
        <dsp:cNvPr id="0" name=""/>
        <dsp:cNvSpPr/>
      </dsp:nvSpPr>
      <dsp:spPr>
        <a:xfrm>
          <a:off x="4271946" y="3061281"/>
          <a:ext cx="1033170" cy="1033170"/>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E987A91-6DEB-4AD9-AC0A-6C428D59361A}">
      <dsp:nvSpPr>
        <dsp:cNvPr id="0" name=""/>
        <dsp:cNvSpPr/>
      </dsp:nvSpPr>
      <dsp:spPr>
        <a:xfrm>
          <a:off x="3755361" y="3247252"/>
          <a:ext cx="2066340" cy="661228"/>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0070C0"/>
              </a:solidFill>
              <a:latin typeface="+mn-lt"/>
            </a:rPr>
            <a:t>Allied Command Transformation (ACT)</a:t>
          </a:r>
        </a:p>
        <a:p>
          <a:pPr marL="0" lvl="0" indent="0" algn="ctr" defTabSz="711200">
            <a:lnSpc>
              <a:spcPct val="90000"/>
            </a:lnSpc>
            <a:spcBef>
              <a:spcPct val="0"/>
            </a:spcBef>
            <a:spcAft>
              <a:spcPct val="35000"/>
            </a:spcAft>
            <a:buNone/>
          </a:pPr>
          <a:r>
            <a:rPr lang="en-US" sz="1600" b="1" kern="1200">
              <a:solidFill>
                <a:srgbClr val="0070C0"/>
              </a:solidFill>
              <a:latin typeface="+mn-lt"/>
            </a:rPr>
            <a:t>Norfolk, USA</a:t>
          </a:r>
        </a:p>
      </dsp:txBody>
      <dsp:txXfrm>
        <a:off x="3755361" y="3247252"/>
        <a:ext cx="2066340" cy="661228"/>
      </dsp:txXfrm>
    </dsp:sp>
    <dsp:sp modelId="{D0CDE0C7-7215-45C8-B919-3C1733AE0B7E}">
      <dsp:nvSpPr>
        <dsp:cNvPr id="0" name=""/>
        <dsp:cNvSpPr/>
      </dsp:nvSpPr>
      <dsp:spPr>
        <a:xfrm>
          <a:off x="521539" y="4528383"/>
          <a:ext cx="1033170" cy="1033170"/>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BB495C7-5EC2-4CC6-B6D8-78CFBFA1CC0D}">
      <dsp:nvSpPr>
        <dsp:cNvPr id="0" name=""/>
        <dsp:cNvSpPr/>
      </dsp:nvSpPr>
      <dsp:spPr>
        <a:xfrm>
          <a:off x="521539" y="4528383"/>
          <a:ext cx="1033170" cy="1033170"/>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CE7639E-BCB2-4619-BC0D-A0B9034DD5D3}">
      <dsp:nvSpPr>
        <dsp:cNvPr id="0" name=""/>
        <dsp:cNvSpPr/>
      </dsp:nvSpPr>
      <dsp:spPr>
        <a:xfrm>
          <a:off x="4953" y="4714354"/>
          <a:ext cx="2066340" cy="661228"/>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a:latin typeface="+mn-lt"/>
            </a:rPr>
            <a:t>Joint Warfare Center (JWC) </a:t>
          </a:r>
        </a:p>
        <a:p>
          <a:pPr marL="0" lvl="0" indent="0" algn="ctr" defTabSz="622300">
            <a:lnSpc>
              <a:spcPct val="90000"/>
            </a:lnSpc>
            <a:spcBef>
              <a:spcPct val="0"/>
            </a:spcBef>
            <a:spcAft>
              <a:spcPct val="35000"/>
            </a:spcAft>
            <a:buNone/>
          </a:pPr>
          <a:r>
            <a:rPr lang="en-US" sz="1400" b="0" kern="1200">
              <a:latin typeface="+mn-lt"/>
            </a:rPr>
            <a:t>Stavanger Norway</a:t>
          </a:r>
        </a:p>
      </dsp:txBody>
      <dsp:txXfrm>
        <a:off x="4953" y="4714354"/>
        <a:ext cx="2066340" cy="661228"/>
      </dsp:txXfrm>
    </dsp:sp>
    <dsp:sp modelId="{A3A0CDA1-A9D4-4782-A340-78953453574F}">
      <dsp:nvSpPr>
        <dsp:cNvPr id="0" name=""/>
        <dsp:cNvSpPr/>
      </dsp:nvSpPr>
      <dsp:spPr>
        <a:xfrm>
          <a:off x="3021810" y="4528383"/>
          <a:ext cx="1033170" cy="1033170"/>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EE49606-C4EA-46CE-89B1-A17E9BF68D86}">
      <dsp:nvSpPr>
        <dsp:cNvPr id="0" name=""/>
        <dsp:cNvSpPr/>
      </dsp:nvSpPr>
      <dsp:spPr>
        <a:xfrm>
          <a:off x="3021810" y="4528383"/>
          <a:ext cx="1033170" cy="1033170"/>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0035145-9945-4BB6-A72C-A1C2585B2511}">
      <dsp:nvSpPr>
        <dsp:cNvPr id="0" name=""/>
        <dsp:cNvSpPr/>
      </dsp:nvSpPr>
      <dsp:spPr>
        <a:xfrm>
          <a:off x="2505225" y="4714354"/>
          <a:ext cx="2066340" cy="661228"/>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0070C0"/>
              </a:solidFill>
              <a:latin typeface="+mn-lt"/>
            </a:rPr>
            <a:t>Joint Force Training Center (JFTC) </a:t>
          </a:r>
        </a:p>
        <a:p>
          <a:pPr marL="0" lvl="0" indent="0" algn="ctr" defTabSz="622300">
            <a:lnSpc>
              <a:spcPct val="90000"/>
            </a:lnSpc>
            <a:spcBef>
              <a:spcPct val="0"/>
            </a:spcBef>
            <a:spcAft>
              <a:spcPct val="35000"/>
            </a:spcAft>
            <a:buNone/>
          </a:pPr>
          <a:r>
            <a:rPr lang="en-US" sz="1400" b="1" kern="1200">
              <a:solidFill>
                <a:srgbClr val="0070C0"/>
              </a:solidFill>
              <a:latin typeface="+mn-lt"/>
            </a:rPr>
            <a:t>Bydgoszcz, Poland</a:t>
          </a:r>
        </a:p>
      </dsp:txBody>
      <dsp:txXfrm>
        <a:off x="2505225" y="4714354"/>
        <a:ext cx="2066340" cy="661228"/>
      </dsp:txXfrm>
    </dsp:sp>
    <dsp:sp modelId="{3A06B466-47DF-4D84-B20B-1786C2921F44}">
      <dsp:nvSpPr>
        <dsp:cNvPr id="0" name=""/>
        <dsp:cNvSpPr/>
      </dsp:nvSpPr>
      <dsp:spPr>
        <a:xfrm>
          <a:off x="5522082" y="4528383"/>
          <a:ext cx="1033170" cy="1033170"/>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CD1E424-5A5A-4415-8988-15A18A52DE86}">
      <dsp:nvSpPr>
        <dsp:cNvPr id="0" name=""/>
        <dsp:cNvSpPr/>
      </dsp:nvSpPr>
      <dsp:spPr>
        <a:xfrm>
          <a:off x="5522082" y="4528383"/>
          <a:ext cx="1033170" cy="1033170"/>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608E98C-758E-429F-A2D2-0252E701F113}">
      <dsp:nvSpPr>
        <dsp:cNvPr id="0" name=""/>
        <dsp:cNvSpPr/>
      </dsp:nvSpPr>
      <dsp:spPr>
        <a:xfrm>
          <a:off x="5005497" y="4714354"/>
          <a:ext cx="2066340" cy="661228"/>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a:latin typeface="+mn-lt"/>
            </a:rPr>
            <a:t>Joint Analysis and Lessons Learned (JALLC) </a:t>
          </a:r>
        </a:p>
        <a:p>
          <a:pPr marL="0" lvl="0" indent="0" algn="ctr" defTabSz="622300">
            <a:lnSpc>
              <a:spcPct val="90000"/>
            </a:lnSpc>
            <a:spcBef>
              <a:spcPct val="0"/>
            </a:spcBef>
            <a:spcAft>
              <a:spcPct val="35000"/>
            </a:spcAft>
            <a:buNone/>
          </a:pPr>
          <a:r>
            <a:rPr lang="en-US" sz="1400" b="0" kern="1200" err="1">
              <a:latin typeface="+mn-lt"/>
            </a:rPr>
            <a:t>Monstanto</a:t>
          </a:r>
          <a:r>
            <a:rPr lang="en-US" sz="1400" b="0" kern="1200">
              <a:latin typeface="+mn-lt"/>
            </a:rPr>
            <a:t>-Lisbon, Portugal</a:t>
          </a:r>
        </a:p>
      </dsp:txBody>
      <dsp:txXfrm>
        <a:off x="5005497" y="4714354"/>
        <a:ext cx="2066340" cy="661228"/>
      </dsp:txXfrm>
    </dsp:sp>
    <dsp:sp modelId="{E3BB4CF5-24B8-45CC-B909-20170389459C}">
      <dsp:nvSpPr>
        <dsp:cNvPr id="0" name=""/>
        <dsp:cNvSpPr/>
      </dsp:nvSpPr>
      <dsp:spPr>
        <a:xfrm>
          <a:off x="8022354" y="4528383"/>
          <a:ext cx="1033170" cy="1033170"/>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99E3BC3-A795-40B9-8ABD-A5FB0FDE7B05}">
      <dsp:nvSpPr>
        <dsp:cNvPr id="0" name=""/>
        <dsp:cNvSpPr/>
      </dsp:nvSpPr>
      <dsp:spPr>
        <a:xfrm>
          <a:off x="8022354" y="4528383"/>
          <a:ext cx="1033170" cy="1033170"/>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DF2D2D9-094F-4DBA-BE90-E0E68CEE86DA}">
      <dsp:nvSpPr>
        <dsp:cNvPr id="0" name=""/>
        <dsp:cNvSpPr/>
      </dsp:nvSpPr>
      <dsp:spPr>
        <a:xfrm>
          <a:off x="7505769" y="4714354"/>
          <a:ext cx="2066340" cy="661228"/>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0" kern="1200">
              <a:latin typeface="+mn-lt"/>
            </a:rPr>
            <a:t>Joint Analysis, Training and Education Centre (JATEC) Bydgoszcz, Poland</a:t>
          </a:r>
          <a:endParaRPr lang="en-US" sz="1400" b="0" kern="1200">
            <a:latin typeface="+mn-lt"/>
          </a:endParaRPr>
        </a:p>
        <a:p>
          <a:pPr marL="0" lvl="0" indent="0" algn="ctr" defTabSz="622300">
            <a:lnSpc>
              <a:spcPct val="90000"/>
            </a:lnSpc>
            <a:spcBef>
              <a:spcPct val="0"/>
            </a:spcBef>
            <a:spcAft>
              <a:spcPct val="35000"/>
            </a:spcAft>
            <a:buNone/>
          </a:pPr>
          <a:endParaRPr lang="en-US" sz="1400" b="1" kern="1200">
            <a:latin typeface="+mn-lt"/>
          </a:endParaRPr>
        </a:p>
      </dsp:txBody>
      <dsp:txXfrm>
        <a:off x="7505769" y="4714354"/>
        <a:ext cx="2066340" cy="661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2B442-08CC-4BA9-B464-02D8457609DD}">
      <dsp:nvSpPr>
        <dsp:cNvPr id="0" name=""/>
        <dsp:cNvSpPr/>
      </dsp:nvSpPr>
      <dsp:spPr>
        <a:xfrm>
          <a:off x="9002660" y="2305503"/>
          <a:ext cx="403533" cy="1968873"/>
        </a:xfrm>
        <a:custGeom>
          <a:avLst/>
          <a:gdLst/>
          <a:ahLst/>
          <a:cxnLst/>
          <a:rect l="0" t="0" r="0" b="0"/>
          <a:pathLst>
            <a:path>
              <a:moveTo>
                <a:pt x="0" y="0"/>
              </a:moveTo>
              <a:lnTo>
                <a:pt x="0" y="1968873"/>
              </a:lnTo>
              <a:lnTo>
                <a:pt x="403533" y="1968873"/>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4FB7A2-D50D-4473-9E0F-A9560810B1F3}">
      <dsp:nvSpPr>
        <dsp:cNvPr id="0" name=""/>
        <dsp:cNvSpPr/>
      </dsp:nvSpPr>
      <dsp:spPr>
        <a:xfrm>
          <a:off x="9002660" y="2305503"/>
          <a:ext cx="362924" cy="1152886"/>
        </a:xfrm>
        <a:custGeom>
          <a:avLst/>
          <a:gdLst/>
          <a:ahLst/>
          <a:cxnLst/>
          <a:rect l="0" t="0" r="0" b="0"/>
          <a:pathLst>
            <a:path>
              <a:moveTo>
                <a:pt x="0" y="0"/>
              </a:moveTo>
              <a:lnTo>
                <a:pt x="0" y="1152886"/>
              </a:lnTo>
              <a:lnTo>
                <a:pt x="362924" y="1152886"/>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BC8EE8-94A2-4521-864B-8CDB65FCCA87}">
      <dsp:nvSpPr>
        <dsp:cNvPr id="0" name=""/>
        <dsp:cNvSpPr/>
      </dsp:nvSpPr>
      <dsp:spPr>
        <a:xfrm>
          <a:off x="9002660" y="2305503"/>
          <a:ext cx="374692" cy="394136"/>
        </a:xfrm>
        <a:custGeom>
          <a:avLst/>
          <a:gdLst/>
          <a:ahLst/>
          <a:cxnLst/>
          <a:rect l="0" t="0" r="0" b="0"/>
          <a:pathLst>
            <a:path>
              <a:moveTo>
                <a:pt x="0" y="0"/>
              </a:moveTo>
              <a:lnTo>
                <a:pt x="0" y="394136"/>
              </a:lnTo>
              <a:lnTo>
                <a:pt x="374692" y="394136"/>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7849B3-028D-495B-91B9-AA903EAE98ED}">
      <dsp:nvSpPr>
        <dsp:cNvPr id="0" name=""/>
        <dsp:cNvSpPr/>
      </dsp:nvSpPr>
      <dsp:spPr>
        <a:xfrm>
          <a:off x="4729237" y="1446476"/>
          <a:ext cx="4273423" cy="261660"/>
        </a:xfrm>
        <a:custGeom>
          <a:avLst/>
          <a:gdLst/>
          <a:ahLst/>
          <a:cxnLst/>
          <a:rect l="0" t="0" r="0" b="0"/>
          <a:pathLst>
            <a:path>
              <a:moveTo>
                <a:pt x="0" y="0"/>
              </a:moveTo>
              <a:lnTo>
                <a:pt x="0" y="136213"/>
              </a:lnTo>
              <a:lnTo>
                <a:pt x="4273423" y="136213"/>
              </a:lnTo>
              <a:lnTo>
                <a:pt x="4273423" y="261660"/>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750DD5-666D-4CB9-8806-1882AF4D6B8B}">
      <dsp:nvSpPr>
        <dsp:cNvPr id="0" name=""/>
        <dsp:cNvSpPr/>
      </dsp:nvSpPr>
      <dsp:spPr>
        <a:xfrm>
          <a:off x="5912263" y="2294737"/>
          <a:ext cx="683503" cy="2054944"/>
        </a:xfrm>
        <a:custGeom>
          <a:avLst/>
          <a:gdLst/>
          <a:ahLst/>
          <a:cxnLst/>
          <a:rect l="0" t="0" r="0" b="0"/>
          <a:pathLst>
            <a:path>
              <a:moveTo>
                <a:pt x="0" y="0"/>
              </a:moveTo>
              <a:lnTo>
                <a:pt x="0" y="2054944"/>
              </a:lnTo>
              <a:lnTo>
                <a:pt x="683503" y="2054944"/>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9EA0C9-E6A9-4FBA-9665-6E782DA78867}">
      <dsp:nvSpPr>
        <dsp:cNvPr id="0" name=""/>
        <dsp:cNvSpPr/>
      </dsp:nvSpPr>
      <dsp:spPr>
        <a:xfrm>
          <a:off x="5912263" y="2294737"/>
          <a:ext cx="712391" cy="1206682"/>
        </a:xfrm>
        <a:custGeom>
          <a:avLst/>
          <a:gdLst/>
          <a:ahLst/>
          <a:cxnLst/>
          <a:rect l="0" t="0" r="0" b="0"/>
          <a:pathLst>
            <a:path>
              <a:moveTo>
                <a:pt x="0" y="0"/>
              </a:moveTo>
              <a:lnTo>
                <a:pt x="0" y="1206682"/>
              </a:lnTo>
              <a:lnTo>
                <a:pt x="712391" y="1206682"/>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12C296-B158-4101-B7DB-DD005136C709}">
      <dsp:nvSpPr>
        <dsp:cNvPr id="0" name=""/>
        <dsp:cNvSpPr/>
      </dsp:nvSpPr>
      <dsp:spPr>
        <a:xfrm>
          <a:off x="5912263" y="2294737"/>
          <a:ext cx="683503" cy="358420"/>
        </a:xfrm>
        <a:custGeom>
          <a:avLst/>
          <a:gdLst/>
          <a:ahLst/>
          <a:cxnLst/>
          <a:rect l="0" t="0" r="0" b="0"/>
          <a:pathLst>
            <a:path>
              <a:moveTo>
                <a:pt x="0" y="0"/>
              </a:moveTo>
              <a:lnTo>
                <a:pt x="0" y="358420"/>
              </a:lnTo>
              <a:lnTo>
                <a:pt x="683503" y="35842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BC36B3-A75C-4161-9EFC-6E030AADACFA}">
      <dsp:nvSpPr>
        <dsp:cNvPr id="0" name=""/>
        <dsp:cNvSpPr/>
      </dsp:nvSpPr>
      <dsp:spPr>
        <a:xfrm>
          <a:off x="4729237" y="1446476"/>
          <a:ext cx="1183026" cy="250894"/>
        </a:xfrm>
        <a:custGeom>
          <a:avLst/>
          <a:gdLst/>
          <a:ahLst/>
          <a:cxnLst/>
          <a:rect l="0" t="0" r="0" b="0"/>
          <a:pathLst>
            <a:path>
              <a:moveTo>
                <a:pt x="0" y="0"/>
              </a:moveTo>
              <a:lnTo>
                <a:pt x="0" y="125447"/>
              </a:lnTo>
              <a:lnTo>
                <a:pt x="1183026" y="125447"/>
              </a:lnTo>
              <a:lnTo>
                <a:pt x="1183026" y="250894"/>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8898F6-BC11-409F-8B4D-019A65125274}">
      <dsp:nvSpPr>
        <dsp:cNvPr id="0" name=""/>
        <dsp:cNvSpPr/>
      </dsp:nvSpPr>
      <dsp:spPr>
        <a:xfrm>
          <a:off x="3896112" y="2294737"/>
          <a:ext cx="549578" cy="1206682"/>
        </a:xfrm>
        <a:custGeom>
          <a:avLst/>
          <a:gdLst/>
          <a:ahLst/>
          <a:cxnLst/>
          <a:rect l="0" t="0" r="0" b="0"/>
          <a:pathLst>
            <a:path>
              <a:moveTo>
                <a:pt x="0" y="0"/>
              </a:moveTo>
              <a:lnTo>
                <a:pt x="0" y="1206682"/>
              </a:lnTo>
              <a:lnTo>
                <a:pt x="549578" y="1206682"/>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FAB380-7C12-483F-AB84-656D256C6493}">
      <dsp:nvSpPr>
        <dsp:cNvPr id="0" name=""/>
        <dsp:cNvSpPr/>
      </dsp:nvSpPr>
      <dsp:spPr>
        <a:xfrm>
          <a:off x="3896112" y="2294737"/>
          <a:ext cx="549578" cy="358420"/>
        </a:xfrm>
        <a:custGeom>
          <a:avLst/>
          <a:gdLst/>
          <a:ahLst/>
          <a:cxnLst/>
          <a:rect l="0" t="0" r="0" b="0"/>
          <a:pathLst>
            <a:path>
              <a:moveTo>
                <a:pt x="0" y="0"/>
              </a:moveTo>
              <a:lnTo>
                <a:pt x="0" y="358420"/>
              </a:lnTo>
              <a:lnTo>
                <a:pt x="549578" y="35842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5C2336-0F14-4FD7-9B66-CA2814A5DA58}">
      <dsp:nvSpPr>
        <dsp:cNvPr id="0" name=""/>
        <dsp:cNvSpPr/>
      </dsp:nvSpPr>
      <dsp:spPr>
        <a:xfrm>
          <a:off x="3896112" y="1446476"/>
          <a:ext cx="833124" cy="250894"/>
        </a:xfrm>
        <a:custGeom>
          <a:avLst/>
          <a:gdLst/>
          <a:ahLst/>
          <a:cxnLst/>
          <a:rect l="0" t="0" r="0" b="0"/>
          <a:pathLst>
            <a:path>
              <a:moveTo>
                <a:pt x="833124" y="0"/>
              </a:moveTo>
              <a:lnTo>
                <a:pt x="833124" y="125447"/>
              </a:lnTo>
              <a:lnTo>
                <a:pt x="0" y="125447"/>
              </a:lnTo>
              <a:lnTo>
                <a:pt x="0" y="250894"/>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6D04E1-33F2-4F35-BF2A-CD160EACD904}">
      <dsp:nvSpPr>
        <dsp:cNvPr id="0" name=""/>
        <dsp:cNvSpPr/>
      </dsp:nvSpPr>
      <dsp:spPr>
        <a:xfrm>
          <a:off x="2106017" y="2294737"/>
          <a:ext cx="549578" cy="2903205"/>
        </a:xfrm>
        <a:custGeom>
          <a:avLst/>
          <a:gdLst/>
          <a:ahLst/>
          <a:cxnLst/>
          <a:rect l="0" t="0" r="0" b="0"/>
          <a:pathLst>
            <a:path>
              <a:moveTo>
                <a:pt x="0" y="0"/>
              </a:moveTo>
              <a:lnTo>
                <a:pt x="0" y="2903205"/>
              </a:lnTo>
              <a:lnTo>
                <a:pt x="549578" y="2903205"/>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CA3518-2EF9-467C-BA52-D13F0CCD7147}">
      <dsp:nvSpPr>
        <dsp:cNvPr id="0" name=""/>
        <dsp:cNvSpPr/>
      </dsp:nvSpPr>
      <dsp:spPr>
        <a:xfrm>
          <a:off x="2106017" y="2294737"/>
          <a:ext cx="549578" cy="2054944"/>
        </a:xfrm>
        <a:custGeom>
          <a:avLst/>
          <a:gdLst/>
          <a:ahLst/>
          <a:cxnLst/>
          <a:rect l="0" t="0" r="0" b="0"/>
          <a:pathLst>
            <a:path>
              <a:moveTo>
                <a:pt x="0" y="0"/>
              </a:moveTo>
              <a:lnTo>
                <a:pt x="0" y="2054944"/>
              </a:lnTo>
              <a:lnTo>
                <a:pt x="549578" y="2054944"/>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E52390-E9D0-4E96-9764-C1916E6161ED}">
      <dsp:nvSpPr>
        <dsp:cNvPr id="0" name=""/>
        <dsp:cNvSpPr/>
      </dsp:nvSpPr>
      <dsp:spPr>
        <a:xfrm>
          <a:off x="2106017" y="2294737"/>
          <a:ext cx="549578" cy="1206682"/>
        </a:xfrm>
        <a:custGeom>
          <a:avLst/>
          <a:gdLst/>
          <a:ahLst/>
          <a:cxnLst/>
          <a:rect l="0" t="0" r="0" b="0"/>
          <a:pathLst>
            <a:path>
              <a:moveTo>
                <a:pt x="0" y="0"/>
              </a:moveTo>
              <a:lnTo>
                <a:pt x="0" y="1206682"/>
              </a:lnTo>
              <a:lnTo>
                <a:pt x="549578" y="1206682"/>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762A0C-198F-45B0-B7F6-270D414B4C10}">
      <dsp:nvSpPr>
        <dsp:cNvPr id="0" name=""/>
        <dsp:cNvSpPr/>
      </dsp:nvSpPr>
      <dsp:spPr>
        <a:xfrm>
          <a:off x="2106017" y="2294737"/>
          <a:ext cx="549578" cy="358420"/>
        </a:xfrm>
        <a:custGeom>
          <a:avLst/>
          <a:gdLst/>
          <a:ahLst/>
          <a:cxnLst/>
          <a:rect l="0" t="0" r="0" b="0"/>
          <a:pathLst>
            <a:path>
              <a:moveTo>
                <a:pt x="0" y="0"/>
              </a:moveTo>
              <a:lnTo>
                <a:pt x="0" y="358420"/>
              </a:lnTo>
              <a:lnTo>
                <a:pt x="549578" y="35842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0CDBAD-4A8D-4EF9-9882-811C7347032F}">
      <dsp:nvSpPr>
        <dsp:cNvPr id="0" name=""/>
        <dsp:cNvSpPr/>
      </dsp:nvSpPr>
      <dsp:spPr>
        <a:xfrm>
          <a:off x="2106017" y="1446476"/>
          <a:ext cx="2623219" cy="250894"/>
        </a:xfrm>
        <a:custGeom>
          <a:avLst/>
          <a:gdLst/>
          <a:ahLst/>
          <a:cxnLst/>
          <a:rect l="0" t="0" r="0" b="0"/>
          <a:pathLst>
            <a:path>
              <a:moveTo>
                <a:pt x="2623219" y="0"/>
              </a:moveTo>
              <a:lnTo>
                <a:pt x="2623219" y="125447"/>
              </a:lnTo>
              <a:lnTo>
                <a:pt x="0" y="125447"/>
              </a:lnTo>
              <a:lnTo>
                <a:pt x="0" y="250894"/>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1E923F-2B60-47BD-BD08-4D85F7226145}">
      <dsp:nvSpPr>
        <dsp:cNvPr id="0" name=""/>
        <dsp:cNvSpPr/>
      </dsp:nvSpPr>
      <dsp:spPr>
        <a:xfrm>
          <a:off x="722084" y="2273209"/>
          <a:ext cx="401765" cy="2076472"/>
        </a:xfrm>
        <a:custGeom>
          <a:avLst/>
          <a:gdLst/>
          <a:ahLst/>
          <a:cxnLst/>
          <a:rect l="0" t="0" r="0" b="0"/>
          <a:pathLst>
            <a:path>
              <a:moveTo>
                <a:pt x="0" y="0"/>
              </a:moveTo>
              <a:lnTo>
                <a:pt x="0" y="2076472"/>
              </a:lnTo>
              <a:lnTo>
                <a:pt x="401765" y="2076472"/>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88FD5E-2326-4A2B-B313-7BDF7B4898A6}">
      <dsp:nvSpPr>
        <dsp:cNvPr id="0" name=""/>
        <dsp:cNvSpPr/>
      </dsp:nvSpPr>
      <dsp:spPr>
        <a:xfrm>
          <a:off x="722084" y="2273209"/>
          <a:ext cx="401765" cy="1228210"/>
        </a:xfrm>
        <a:custGeom>
          <a:avLst/>
          <a:gdLst/>
          <a:ahLst/>
          <a:cxnLst/>
          <a:rect l="0" t="0" r="0" b="0"/>
          <a:pathLst>
            <a:path>
              <a:moveTo>
                <a:pt x="0" y="0"/>
              </a:moveTo>
              <a:lnTo>
                <a:pt x="0" y="1228210"/>
              </a:lnTo>
              <a:lnTo>
                <a:pt x="401765" y="122821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0F0BBC-F0EC-4A47-9714-E9890531D13B}">
      <dsp:nvSpPr>
        <dsp:cNvPr id="0" name=""/>
        <dsp:cNvSpPr/>
      </dsp:nvSpPr>
      <dsp:spPr>
        <a:xfrm>
          <a:off x="722084" y="2273209"/>
          <a:ext cx="401765" cy="379948"/>
        </a:xfrm>
        <a:custGeom>
          <a:avLst/>
          <a:gdLst/>
          <a:ahLst/>
          <a:cxnLst/>
          <a:rect l="0" t="0" r="0" b="0"/>
          <a:pathLst>
            <a:path>
              <a:moveTo>
                <a:pt x="0" y="0"/>
              </a:moveTo>
              <a:lnTo>
                <a:pt x="0" y="379948"/>
              </a:lnTo>
              <a:lnTo>
                <a:pt x="401765" y="379948"/>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4DEFA2-2114-4DBF-9AEB-995CFAD5C111}">
      <dsp:nvSpPr>
        <dsp:cNvPr id="0" name=""/>
        <dsp:cNvSpPr/>
      </dsp:nvSpPr>
      <dsp:spPr>
        <a:xfrm>
          <a:off x="722084" y="1446476"/>
          <a:ext cx="4007152" cy="229366"/>
        </a:xfrm>
        <a:custGeom>
          <a:avLst/>
          <a:gdLst/>
          <a:ahLst/>
          <a:cxnLst/>
          <a:rect l="0" t="0" r="0" b="0"/>
          <a:pathLst>
            <a:path>
              <a:moveTo>
                <a:pt x="4007152" y="0"/>
              </a:moveTo>
              <a:lnTo>
                <a:pt x="4007152" y="103918"/>
              </a:lnTo>
              <a:lnTo>
                <a:pt x="0" y="103918"/>
              </a:lnTo>
              <a:lnTo>
                <a:pt x="0" y="229366"/>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538B43-69A7-4F3F-A8AD-1B5EDDC3F256}">
      <dsp:nvSpPr>
        <dsp:cNvPr id="0" name=""/>
        <dsp:cNvSpPr/>
      </dsp:nvSpPr>
      <dsp:spPr>
        <a:xfrm>
          <a:off x="4683517" y="598214"/>
          <a:ext cx="91440" cy="250894"/>
        </a:xfrm>
        <a:custGeom>
          <a:avLst/>
          <a:gdLst/>
          <a:ahLst/>
          <a:cxnLst/>
          <a:rect l="0" t="0" r="0" b="0"/>
          <a:pathLst>
            <a:path>
              <a:moveTo>
                <a:pt x="45720" y="0"/>
              </a:moveTo>
              <a:lnTo>
                <a:pt x="45720" y="250894"/>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ECD16A-2056-42DF-8E57-7CCC628F569F}">
      <dsp:nvSpPr>
        <dsp:cNvPr id="0" name=""/>
        <dsp:cNvSpPr/>
      </dsp:nvSpPr>
      <dsp:spPr>
        <a:xfrm>
          <a:off x="4430553" y="846"/>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96D3E6-3BC2-4917-8438-8D7312F25C4E}">
      <dsp:nvSpPr>
        <dsp:cNvPr id="0" name=""/>
        <dsp:cNvSpPr/>
      </dsp:nvSpPr>
      <dsp:spPr>
        <a:xfrm>
          <a:off x="4430553" y="846"/>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92413F-8B28-4218-8990-99EC3AF494F9}">
      <dsp:nvSpPr>
        <dsp:cNvPr id="0" name=""/>
        <dsp:cNvSpPr/>
      </dsp:nvSpPr>
      <dsp:spPr>
        <a:xfrm>
          <a:off x="4131869" y="108373"/>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rgbClr val="0070C0"/>
              </a:solidFill>
              <a:latin typeface="Calibri Light" panose="020F0302020204030204"/>
            </a:rPr>
            <a:t>COM JFTC</a:t>
          </a:r>
          <a:endParaRPr lang="en-US" sz="1200" b="1" kern="1200">
            <a:solidFill>
              <a:srgbClr val="0070C0"/>
            </a:solidFill>
          </a:endParaRPr>
        </a:p>
      </dsp:txBody>
      <dsp:txXfrm>
        <a:off x="4131869" y="108373"/>
        <a:ext cx="1194734" cy="382315"/>
      </dsp:txXfrm>
    </dsp:sp>
    <dsp:sp modelId="{9CF8DCC9-36FA-4590-9B24-181E1D5E62D9}">
      <dsp:nvSpPr>
        <dsp:cNvPr id="0" name=""/>
        <dsp:cNvSpPr/>
      </dsp:nvSpPr>
      <dsp:spPr>
        <a:xfrm>
          <a:off x="4430553" y="849108"/>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978281-C654-4D72-8FF3-0B4B09291198}">
      <dsp:nvSpPr>
        <dsp:cNvPr id="0" name=""/>
        <dsp:cNvSpPr/>
      </dsp:nvSpPr>
      <dsp:spPr>
        <a:xfrm>
          <a:off x="4430553" y="849108"/>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B28E5A-8B50-4428-A524-CA62F217CF63}">
      <dsp:nvSpPr>
        <dsp:cNvPr id="0" name=""/>
        <dsp:cNvSpPr/>
      </dsp:nvSpPr>
      <dsp:spPr>
        <a:xfrm>
          <a:off x="4131869" y="956634"/>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0070C0"/>
              </a:solidFill>
              <a:latin typeface="Calibri Light" panose="020F0302020204030204"/>
            </a:rPr>
            <a:t>DCOM/COS</a:t>
          </a:r>
          <a:endParaRPr lang="en-US" sz="1200" b="1" kern="1200">
            <a:solidFill>
              <a:srgbClr val="0070C0"/>
            </a:solidFill>
          </a:endParaRPr>
        </a:p>
      </dsp:txBody>
      <dsp:txXfrm>
        <a:off x="4131869" y="956634"/>
        <a:ext cx="1194734" cy="382315"/>
      </dsp:txXfrm>
    </dsp:sp>
    <dsp:sp modelId="{B89783B7-1CBF-4127-84A4-E72C368B3A5B}">
      <dsp:nvSpPr>
        <dsp:cNvPr id="0" name=""/>
        <dsp:cNvSpPr/>
      </dsp:nvSpPr>
      <dsp:spPr>
        <a:xfrm>
          <a:off x="423400" y="1675842"/>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50173B-3D65-4BE2-BDBD-107CFE1D2800}">
      <dsp:nvSpPr>
        <dsp:cNvPr id="0" name=""/>
        <dsp:cNvSpPr/>
      </dsp:nvSpPr>
      <dsp:spPr>
        <a:xfrm>
          <a:off x="423400" y="1675842"/>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BE0FE2-0EC5-4725-8B2A-D3102E98C7BA}">
      <dsp:nvSpPr>
        <dsp:cNvPr id="0" name=""/>
        <dsp:cNvSpPr/>
      </dsp:nvSpPr>
      <dsp:spPr>
        <a:xfrm>
          <a:off x="124716" y="1783368"/>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Staff Adv. Group</a:t>
          </a:r>
        </a:p>
      </dsp:txBody>
      <dsp:txXfrm>
        <a:off x="124716" y="1783368"/>
        <a:ext cx="1194734" cy="382315"/>
      </dsp:txXfrm>
    </dsp:sp>
    <dsp:sp modelId="{613BB124-F39A-451D-B2FC-E714572D5AF8}">
      <dsp:nvSpPr>
        <dsp:cNvPr id="0" name=""/>
        <dsp:cNvSpPr/>
      </dsp:nvSpPr>
      <dsp:spPr>
        <a:xfrm>
          <a:off x="1052165" y="2545632"/>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607408-08F3-48DC-87B4-4A716BEAE511}">
      <dsp:nvSpPr>
        <dsp:cNvPr id="0" name=""/>
        <dsp:cNvSpPr/>
      </dsp:nvSpPr>
      <dsp:spPr>
        <a:xfrm>
          <a:off x="1052165" y="2545632"/>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CD99DA-3553-44F2-BBBC-F37709A085AC}">
      <dsp:nvSpPr>
        <dsp:cNvPr id="0" name=""/>
        <dsp:cNvSpPr/>
      </dsp:nvSpPr>
      <dsp:spPr>
        <a:xfrm>
          <a:off x="753481" y="2653158"/>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Light" panose="020F0302020204030204"/>
            </a:rPr>
            <a:t>BUDFIN</a:t>
          </a:r>
          <a:endParaRPr lang="en-US" sz="1200" b="1" kern="1200"/>
        </a:p>
      </dsp:txBody>
      <dsp:txXfrm>
        <a:off x="753481" y="2653158"/>
        <a:ext cx="1194734" cy="382315"/>
      </dsp:txXfrm>
    </dsp:sp>
    <dsp:sp modelId="{30703CB7-9B6B-471D-925C-C8C01C6EF82B}">
      <dsp:nvSpPr>
        <dsp:cNvPr id="0" name=""/>
        <dsp:cNvSpPr/>
      </dsp:nvSpPr>
      <dsp:spPr>
        <a:xfrm>
          <a:off x="1052165" y="3393894"/>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4B6BFB-B49A-4666-AF13-B3638980F688}">
      <dsp:nvSpPr>
        <dsp:cNvPr id="0" name=""/>
        <dsp:cNvSpPr/>
      </dsp:nvSpPr>
      <dsp:spPr>
        <a:xfrm>
          <a:off x="1052165" y="3393894"/>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04F4B7-6A22-4DB2-9302-CF181BA6F83A}">
      <dsp:nvSpPr>
        <dsp:cNvPr id="0" name=""/>
        <dsp:cNvSpPr/>
      </dsp:nvSpPr>
      <dsp:spPr>
        <a:xfrm>
          <a:off x="753481" y="3501420"/>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Light" panose="020F0302020204030204"/>
            </a:rPr>
            <a:t>OLA</a:t>
          </a:r>
        </a:p>
      </dsp:txBody>
      <dsp:txXfrm>
        <a:off x="753481" y="3501420"/>
        <a:ext cx="1194734" cy="382315"/>
      </dsp:txXfrm>
    </dsp:sp>
    <dsp:sp modelId="{3F3095CF-B66A-4F56-97BC-5B32CFB25C31}">
      <dsp:nvSpPr>
        <dsp:cNvPr id="0" name=""/>
        <dsp:cNvSpPr/>
      </dsp:nvSpPr>
      <dsp:spPr>
        <a:xfrm>
          <a:off x="1052165" y="4242155"/>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459915-11B8-494F-AC69-698246407898}">
      <dsp:nvSpPr>
        <dsp:cNvPr id="0" name=""/>
        <dsp:cNvSpPr/>
      </dsp:nvSpPr>
      <dsp:spPr>
        <a:xfrm>
          <a:off x="1052165" y="4242155"/>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B8516A-2228-479F-98EC-3BF55FF7DF20}">
      <dsp:nvSpPr>
        <dsp:cNvPr id="0" name=""/>
        <dsp:cNvSpPr/>
      </dsp:nvSpPr>
      <dsp:spPr>
        <a:xfrm>
          <a:off x="753481" y="4349682"/>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Light" panose="020F0302020204030204"/>
            </a:rPr>
            <a:t>OPA</a:t>
          </a:r>
          <a:endParaRPr lang="en-US" sz="1200" b="1" kern="1200"/>
        </a:p>
      </dsp:txBody>
      <dsp:txXfrm>
        <a:off x="753481" y="4349682"/>
        <a:ext cx="1194734" cy="382315"/>
      </dsp:txXfrm>
    </dsp:sp>
    <dsp:sp modelId="{00099E5F-7C01-4F8E-8EC9-F9474CBCD966}">
      <dsp:nvSpPr>
        <dsp:cNvPr id="0" name=""/>
        <dsp:cNvSpPr/>
      </dsp:nvSpPr>
      <dsp:spPr>
        <a:xfrm>
          <a:off x="1807333" y="1697370"/>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823A88-9ABA-4102-9EB7-C1049F518B26}">
      <dsp:nvSpPr>
        <dsp:cNvPr id="0" name=""/>
        <dsp:cNvSpPr/>
      </dsp:nvSpPr>
      <dsp:spPr>
        <a:xfrm>
          <a:off x="1807333" y="1697370"/>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16CADE-585B-42E2-B24B-D7332FA653B4}">
      <dsp:nvSpPr>
        <dsp:cNvPr id="0" name=""/>
        <dsp:cNvSpPr/>
      </dsp:nvSpPr>
      <dsp:spPr>
        <a:xfrm>
          <a:off x="1508649" y="1804896"/>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Light" panose="020F0302020204030204"/>
            </a:rPr>
            <a:t>DOM</a:t>
          </a:r>
        </a:p>
      </dsp:txBody>
      <dsp:txXfrm>
        <a:off x="1508649" y="1804896"/>
        <a:ext cx="1194734" cy="382315"/>
      </dsp:txXfrm>
    </dsp:sp>
    <dsp:sp modelId="{D0909488-952F-4171-90FC-64F1C20BBB93}">
      <dsp:nvSpPr>
        <dsp:cNvPr id="0" name=""/>
        <dsp:cNvSpPr/>
      </dsp:nvSpPr>
      <dsp:spPr>
        <a:xfrm>
          <a:off x="2583911" y="2545632"/>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21E9F-EC7C-4CE7-9FCE-03A60C5F3816}">
      <dsp:nvSpPr>
        <dsp:cNvPr id="0" name=""/>
        <dsp:cNvSpPr/>
      </dsp:nvSpPr>
      <dsp:spPr>
        <a:xfrm>
          <a:off x="2583911" y="2545632"/>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4F2A14-BDA2-401A-9667-12F142ADF6C9}">
      <dsp:nvSpPr>
        <dsp:cNvPr id="0" name=""/>
        <dsp:cNvSpPr/>
      </dsp:nvSpPr>
      <dsp:spPr>
        <a:xfrm>
          <a:off x="2285227" y="2653158"/>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Management, Taskin, Coordination Branch</a:t>
          </a:r>
        </a:p>
      </dsp:txBody>
      <dsp:txXfrm>
        <a:off x="2285227" y="2653158"/>
        <a:ext cx="1194734" cy="382315"/>
      </dsp:txXfrm>
    </dsp:sp>
    <dsp:sp modelId="{A0B38172-3587-4B85-844F-B24BA94854E7}">
      <dsp:nvSpPr>
        <dsp:cNvPr id="0" name=""/>
        <dsp:cNvSpPr/>
      </dsp:nvSpPr>
      <dsp:spPr>
        <a:xfrm>
          <a:off x="2583911" y="3393894"/>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5FDD0-E330-4F17-B4EE-589C4AD2B4DF}">
      <dsp:nvSpPr>
        <dsp:cNvPr id="0" name=""/>
        <dsp:cNvSpPr/>
      </dsp:nvSpPr>
      <dsp:spPr>
        <a:xfrm>
          <a:off x="2583911" y="3393894"/>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5432AA-C518-4A1D-8C32-96448615A517}">
      <dsp:nvSpPr>
        <dsp:cNvPr id="0" name=""/>
        <dsp:cNvSpPr/>
      </dsp:nvSpPr>
      <dsp:spPr>
        <a:xfrm>
          <a:off x="2285227" y="3501420"/>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Plans and Programs Branch</a:t>
          </a:r>
        </a:p>
      </dsp:txBody>
      <dsp:txXfrm>
        <a:off x="2285227" y="3501420"/>
        <a:ext cx="1194734" cy="382315"/>
      </dsp:txXfrm>
    </dsp:sp>
    <dsp:sp modelId="{DD450C52-9BFD-4496-B39F-6D6585B2B766}">
      <dsp:nvSpPr>
        <dsp:cNvPr id="0" name=""/>
        <dsp:cNvSpPr/>
      </dsp:nvSpPr>
      <dsp:spPr>
        <a:xfrm>
          <a:off x="2583911" y="4242155"/>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298209-0B86-4C3D-8418-00F0E821371D}">
      <dsp:nvSpPr>
        <dsp:cNvPr id="0" name=""/>
        <dsp:cNvSpPr/>
      </dsp:nvSpPr>
      <dsp:spPr>
        <a:xfrm>
          <a:off x="2583911" y="4242155"/>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F3FE36-C402-4DCD-9930-1F9989622D2A}">
      <dsp:nvSpPr>
        <dsp:cNvPr id="0" name=""/>
        <dsp:cNvSpPr/>
      </dsp:nvSpPr>
      <dsp:spPr>
        <a:xfrm>
          <a:off x="2285227" y="4349682"/>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Protocol and conference support</a:t>
          </a:r>
        </a:p>
      </dsp:txBody>
      <dsp:txXfrm>
        <a:off x="2285227" y="4349682"/>
        <a:ext cx="1194734" cy="382315"/>
      </dsp:txXfrm>
    </dsp:sp>
    <dsp:sp modelId="{7B567E80-22DB-4DFF-BA2A-FA416BC7A535}">
      <dsp:nvSpPr>
        <dsp:cNvPr id="0" name=""/>
        <dsp:cNvSpPr/>
      </dsp:nvSpPr>
      <dsp:spPr>
        <a:xfrm>
          <a:off x="2583911" y="5090417"/>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173FD2-ADFA-44A0-82C4-D8FD31A42F0A}">
      <dsp:nvSpPr>
        <dsp:cNvPr id="0" name=""/>
        <dsp:cNvSpPr/>
      </dsp:nvSpPr>
      <dsp:spPr>
        <a:xfrm>
          <a:off x="2583911" y="5090417"/>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045BB4-D8C6-482D-A255-5472B969C33F}">
      <dsp:nvSpPr>
        <dsp:cNvPr id="0" name=""/>
        <dsp:cNvSpPr/>
      </dsp:nvSpPr>
      <dsp:spPr>
        <a:xfrm>
          <a:off x="2285227" y="5197943"/>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IKM/CR Branch</a:t>
          </a:r>
        </a:p>
      </dsp:txBody>
      <dsp:txXfrm>
        <a:off x="2285227" y="5197943"/>
        <a:ext cx="1194734" cy="382315"/>
      </dsp:txXfrm>
    </dsp:sp>
    <dsp:sp modelId="{2AF6D26F-301A-4915-971D-4438E5D93ADC}">
      <dsp:nvSpPr>
        <dsp:cNvPr id="0" name=""/>
        <dsp:cNvSpPr/>
      </dsp:nvSpPr>
      <dsp:spPr>
        <a:xfrm>
          <a:off x="3597428" y="1697370"/>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E9E8AF-E0E6-4CB2-A898-DB19E27154B1}">
      <dsp:nvSpPr>
        <dsp:cNvPr id="0" name=""/>
        <dsp:cNvSpPr/>
      </dsp:nvSpPr>
      <dsp:spPr>
        <a:xfrm>
          <a:off x="3597428" y="1697370"/>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B8D0A6-BB03-46E8-AE43-1B73A670F6D2}">
      <dsp:nvSpPr>
        <dsp:cNvPr id="0" name=""/>
        <dsp:cNvSpPr/>
      </dsp:nvSpPr>
      <dsp:spPr>
        <a:xfrm>
          <a:off x="3298745" y="1804896"/>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Training and Exercise Division (TED)</a:t>
          </a:r>
        </a:p>
      </dsp:txBody>
      <dsp:txXfrm>
        <a:off x="3298745" y="1804896"/>
        <a:ext cx="1194734" cy="382315"/>
      </dsp:txXfrm>
    </dsp:sp>
    <dsp:sp modelId="{B475755A-6153-43D3-B6FA-A960BE5285D3}">
      <dsp:nvSpPr>
        <dsp:cNvPr id="0" name=""/>
        <dsp:cNvSpPr/>
      </dsp:nvSpPr>
      <dsp:spPr>
        <a:xfrm>
          <a:off x="4374006" y="2545632"/>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3A96C8-501D-44B8-B37D-29D4D90901C1}">
      <dsp:nvSpPr>
        <dsp:cNvPr id="0" name=""/>
        <dsp:cNvSpPr/>
      </dsp:nvSpPr>
      <dsp:spPr>
        <a:xfrm>
          <a:off x="4374006" y="2545632"/>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34F37B-FBD1-4963-9EC2-9CB162B6F445}">
      <dsp:nvSpPr>
        <dsp:cNvPr id="0" name=""/>
        <dsp:cNvSpPr/>
      </dsp:nvSpPr>
      <dsp:spPr>
        <a:xfrm>
          <a:off x="4075322" y="2653158"/>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Exercise Content &amp; Planning Branch </a:t>
          </a:r>
        </a:p>
      </dsp:txBody>
      <dsp:txXfrm>
        <a:off x="4075322" y="2653158"/>
        <a:ext cx="1194734" cy="382315"/>
      </dsp:txXfrm>
    </dsp:sp>
    <dsp:sp modelId="{842EB476-8345-4B38-847D-8F36F2BCDD6F}">
      <dsp:nvSpPr>
        <dsp:cNvPr id="0" name=""/>
        <dsp:cNvSpPr/>
      </dsp:nvSpPr>
      <dsp:spPr>
        <a:xfrm>
          <a:off x="4374006" y="3393894"/>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4009AE-A181-4886-B0EE-97F1E6E02DF7}">
      <dsp:nvSpPr>
        <dsp:cNvPr id="0" name=""/>
        <dsp:cNvSpPr/>
      </dsp:nvSpPr>
      <dsp:spPr>
        <a:xfrm>
          <a:off x="4374006" y="3393894"/>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C54664-609A-468A-A77A-999439350633}">
      <dsp:nvSpPr>
        <dsp:cNvPr id="0" name=""/>
        <dsp:cNvSpPr/>
      </dsp:nvSpPr>
      <dsp:spPr>
        <a:xfrm>
          <a:off x="4075322" y="3501420"/>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All Domain Integration Branch</a:t>
          </a:r>
        </a:p>
      </dsp:txBody>
      <dsp:txXfrm>
        <a:off x="4075322" y="3501420"/>
        <a:ext cx="1194734" cy="382315"/>
      </dsp:txXfrm>
    </dsp:sp>
    <dsp:sp modelId="{BA48F1D3-0433-49D0-99C7-5B6B4DD19219}">
      <dsp:nvSpPr>
        <dsp:cNvPr id="0" name=""/>
        <dsp:cNvSpPr/>
      </dsp:nvSpPr>
      <dsp:spPr>
        <a:xfrm>
          <a:off x="5613579" y="1697370"/>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513994-8E20-4B42-A9F1-E0AA0BB1A2EC}">
      <dsp:nvSpPr>
        <dsp:cNvPr id="0" name=""/>
        <dsp:cNvSpPr/>
      </dsp:nvSpPr>
      <dsp:spPr>
        <a:xfrm>
          <a:off x="5613579" y="1697370"/>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01B5E0-737E-4709-9067-C6B0712ED141}">
      <dsp:nvSpPr>
        <dsp:cNvPr id="0" name=""/>
        <dsp:cNvSpPr/>
      </dsp:nvSpPr>
      <dsp:spPr>
        <a:xfrm>
          <a:off x="5314896" y="1804896"/>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rgbClr val="0070C0"/>
              </a:solidFill>
              <a:latin typeface="Calibri Light" panose="020F0302020204030204"/>
            </a:rPr>
            <a:t>Training and Exercise enabling Division (TEED)</a:t>
          </a:r>
        </a:p>
      </dsp:txBody>
      <dsp:txXfrm>
        <a:off x="5314896" y="1804896"/>
        <a:ext cx="1194734" cy="382315"/>
      </dsp:txXfrm>
    </dsp:sp>
    <dsp:sp modelId="{0A31CF49-3C26-4256-895B-4033F7691DBC}">
      <dsp:nvSpPr>
        <dsp:cNvPr id="0" name=""/>
        <dsp:cNvSpPr/>
      </dsp:nvSpPr>
      <dsp:spPr>
        <a:xfrm>
          <a:off x="6498161" y="2545632"/>
          <a:ext cx="813375"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7D9FCB-6DA7-40DA-AA6C-78DD970BE7A9}">
      <dsp:nvSpPr>
        <dsp:cNvPr id="0" name=""/>
        <dsp:cNvSpPr/>
      </dsp:nvSpPr>
      <dsp:spPr>
        <a:xfrm>
          <a:off x="6498161" y="2545632"/>
          <a:ext cx="813375"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DCF48C-6D9F-4496-9590-B55F3E449528}">
      <dsp:nvSpPr>
        <dsp:cNvPr id="0" name=""/>
        <dsp:cNvSpPr/>
      </dsp:nvSpPr>
      <dsp:spPr>
        <a:xfrm>
          <a:off x="6091473" y="2653158"/>
          <a:ext cx="1626751"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Concept, Capability Integration and Experimentation Branch</a:t>
          </a:r>
        </a:p>
      </dsp:txBody>
      <dsp:txXfrm>
        <a:off x="6091473" y="2653158"/>
        <a:ext cx="1626751" cy="382315"/>
      </dsp:txXfrm>
    </dsp:sp>
    <dsp:sp modelId="{07529394-A932-4645-9A10-C58FEC448F29}">
      <dsp:nvSpPr>
        <dsp:cNvPr id="0" name=""/>
        <dsp:cNvSpPr/>
      </dsp:nvSpPr>
      <dsp:spPr>
        <a:xfrm>
          <a:off x="6521459" y="3393894"/>
          <a:ext cx="859970"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25FB03-F8D3-48D0-BE7E-BF98B9EB8113}">
      <dsp:nvSpPr>
        <dsp:cNvPr id="0" name=""/>
        <dsp:cNvSpPr/>
      </dsp:nvSpPr>
      <dsp:spPr>
        <a:xfrm>
          <a:off x="6521459" y="3393894"/>
          <a:ext cx="859970"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EA9EDF-5DCA-449C-935F-79A7183BBE1A}">
      <dsp:nvSpPr>
        <dsp:cNvPr id="0" name=""/>
        <dsp:cNvSpPr/>
      </dsp:nvSpPr>
      <dsp:spPr>
        <a:xfrm>
          <a:off x="6091473" y="3501420"/>
          <a:ext cx="1719940"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0070C0"/>
              </a:solidFill>
              <a:latin typeface="Calibri Light" panose="020F0302020204030204"/>
            </a:rPr>
            <a:t>C4/ Modelling and Simulation Branch</a:t>
          </a:r>
        </a:p>
      </dsp:txBody>
      <dsp:txXfrm>
        <a:off x="6091473" y="3501420"/>
        <a:ext cx="1719940" cy="382315"/>
      </dsp:txXfrm>
    </dsp:sp>
    <dsp:sp modelId="{758B6AD0-0CBA-41CD-9FE2-D2781E05F0B4}">
      <dsp:nvSpPr>
        <dsp:cNvPr id="0" name=""/>
        <dsp:cNvSpPr/>
      </dsp:nvSpPr>
      <dsp:spPr>
        <a:xfrm>
          <a:off x="6498161" y="4242155"/>
          <a:ext cx="813375"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1E5530-7EBF-4B17-9B4D-A599139A8234}">
      <dsp:nvSpPr>
        <dsp:cNvPr id="0" name=""/>
        <dsp:cNvSpPr/>
      </dsp:nvSpPr>
      <dsp:spPr>
        <a:xfrm>
          <a:off x="6498161" y="4242155"/>
          <a:ext cx="813375"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69AE27-0146-4286-A58A-FD4044D105F6}">
      <dsp:nvSpPr>
        <dsp:cNvPr id="0" name=""/>
        <dsp:cNvSpPr/>
      </dsp:nvSpPr>
      <dsp:spPr>
        <a:xfrm>
          <a:off x="6091473" y="4349682"/>
          <a:ext cx="1626751"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Light" panose="020F0302020204030204"/>
            </a:rPr>
            <a:t>Training Analysis and Quality Assurance</a:t>
          </a:r>
        </a:p>
      </dsp:txBody>
      <dsp:txXfrm>
        <a:off x="6091473" y="4349682"/>
        <a:ext cx="1626751" cy="382315"/>
      </dsp:txXfrm>
    </dsp:sp>
    <dsp:sp modelId="{4674B2BF-8357-4C91-817A-65B7BC374C5D}">
      <dsp:nvSpPr>
        <dsp:cNvPr id="0" name=""/>
        <dsp:cNvSpPr/>
      </dsp:nvSpPr>
      <dsp:spPr>
        <a:xfrm>
          <a:off x="8703976" y="1708136"/>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8B064E-C270-4318-8976-BCFC7F2A8475}">
      <dsp:nvSpPr>
        <dsp:cNvPr id="0" name=""/>
        <dsp:cNvSpPr/>
      </dsp:nvSpPr>
      <dsp:spPr>
        <a:xfrm>
          <a:off x="8703976" y="1708136"/>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A4AAB9-8B37-4269-940C-B58EF66D9495}">
      <dsp:nvSpPr>
        <dsp:cNvPr id="0" name=""/>
        <dsp:cNvSpPr/>
      </dsp:nvSpPr>
      <dsp:spPr>
        <a:xfrm>
          <a:off x="8405293" y="1815662"/>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Light" panose="020F0302020204030204"/>
            </a:rPr>
            <a:t>Headquarters Support Division</a:t>
          </a:r>
        </a:p>
      </dsp:txBody>
      <dsp:txXfrm>
        <a:off x="8405293" y="1815662"/>
        <a:ext cx="1194734" cy="382315"/>
      </dsp:txXfrm>
    </dsp:sp>
    <dsp:sp modelId="{2BC92961-1255-4A33-8578-1DD1457DB522}">
      <dsp:nvSpPr>
        <dsp:cNvPr id="0" name=""/>
        <dsp:cNvSpPr/>
      </dsp:nvSpPr>
      <dsp:spPr>
        <a:xfrm>
          <a:off x="9305669" y="2592114"/>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184F1C-1C87-4349-B1F9-8E4486B2BC8F}">
      <dsp:nvSpPr>
        <dsp:cNvPr id="0" name=""/>
        <dsp:cNvSpPr/>
      </dsp:nvSpPr>
      <dsp:spPr>
        <a:xfrm>
          <a:off x="9305669" y="2592114"/>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B57D30-5427-4377-862A-868F4507F8A2}">
      <dsp:nvSpPr>
        <dsp:cNvPr id="0" name=""/>
        <dsp:cNvSpPr/>
      </dsp:nvSpPr>
      <dsp:spPr>
        <a:xfrm>
          <a:off x="9006985" y="2699640"/>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HRM Support Branch</a:t>
          </a:r>
        </a:p>
      </dsp:txBody>
      <dsp:txXfrm>
        <a:off x="9006985" y="2699640"/>
        <a:ext cx="1194734" cy="382315"/>
      </dsp:txXfrm>
    </dsp:sp>
    <dsp:sp modelId="{221DEF59-3C4B-4D74-9D72-184FF934DFDF}">
      <dsp:nvSpPr>
        <dsp:cNvPr id="0" name=""/>
        <dsp:cNvSpPr/>
      </dsp:nvSpPr>
      <dsp:spPr>
        <a:xfrm>
          <a:off x="9293901" y="3350864"/>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AA79CD-4E83-41AD-BE17-060638A2C029}">
      <dsp:nvSpPr>
        <dsp:cNvPr id="0" name=""/>
        <dsp:cNvSpPr/>
      </dsp:nvSpPr>
      <dsp:spPr>
        <a:xfrm>
          <a:off x="9293901" y="3350864"/>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F7D948-42F7-4F32-B97A-ADE51AB1D598}">
      <dsp:nvSpPr>
        <dsp:cNvPr id="0" name=""/>
        <dsp:cNvSpPr/>
      </dsp:nvSpPr>
      <dsp:spPr>
        <a:xfrm>
          <a:off x="8995217" y="3458390"/>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Security Branch</a:t>
          </a:r>
        </a:p>
      </dsp:txBody>
      <dsp:txXfrm>
        <a:off x="8995217" y="3458390"/>
        <a:ext cx="1194734" cy="382315"/>
      </dsp:txXfrm>
    </dsp:sp>
    <dsp:sp modelId="{76DDC3AE-7A52-4957-AC45-8C5C86FB6407}">
      <dsp:nvSpPr>
        <dsp:cNvPr id="0" name=""/>
        <dsp:cNvSpPr/>
      </dsp:nvSpPr>
      <dsp:spPr>
        <a:xfrm>
          <a:off x="9334510" y="4166851"/>
          <a:ext cx="597367" cy="597367"/>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354987-3FA9-4681-B305-451E65E38918}">
      <dsp:nvSpPr>
        <dsp:cNvPr id="0" name=""/>
        <dsp:cNvSpPr/>
      </dsp:nvSpPr>
      <dsp:spPr>
        <a:xfrm>
          <a:off x="9334510" y="4166851"/>
          <a:ext cx="597367" cy="597367"/>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0D0F5D-C0DF-497A-9EB2-2D61A49A7FF9}">
      <dsp:nvSpPr>
        <dsp:cNvPr id="0" name=""/>
        <dsp:cNvSpPr/>
      </dsp:nvSpPr>
      <dsp:spPr>
        <a:xfrm>
          <a:off x="9035826" y="4274377"/>
          <a:ext cx="1194734" cy="3823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latin typeface="Calibri Light" panose="020F0302020204030204"/>
            </a:rPr>
            <a:t>Base Support Branch</a:t>
          </a:r>
        </a:p>
      </dsp:txBody>
      <dsp:txXfrm>
        <a:off x="9035826" y="4274377"/>
        <a:ext cx="1194734" cy="3823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17B61-57F7-4DC1-87CF-A2A89889F5A5}">
      <dsp:nvSpPr>
        <dsp:cNvPr id="0" name=""/>
        <dsp:cNvSpPr/>
      </dsp:nvSpPr>
      <dsp:spPr>
        <a:xfrm>
          <a:off x="2358412" y="188819"/>
          <a:ext cx="3018145" cy="2949436"/>
        </a:xfrm>
        <a:prstGeom prst="ellipse">
          <a:avLst/>
        </a:prstGeom>
        <a:solidFill>
          <a:srgbClr val="10AECE">
            <a:alpha val="74902"/>
          </a:srgb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noProof="0">
              <a:solidFill>
                <a:schemeClr val="bg1"/>
              </a:solidFill>
              <a:latin typeface=" Arial"/>
            </a:rPr>
            <a:t>SUPPORT TO CURRENT  OPERATIONS</a:t>
          </a:r>
          <a:endParaRPr lang="en-GB" sz="1800" b="1" kern="1200">
            <a:solidFill>
              <a:schemeClr val="bg1"/>
            </a:solidFill>
            <a:latin typeface=" Arial"/>
          </a:endParaRPr>
        </a:p>
      </dsp:txBody>
      <dsp:txXfrm>
        <a:off x="2760831" y="704970"/>
        <a:ext cx="2213306" cy="1327246"/>
      </dsp:txXfrm>
    </dsp:sp>
    <dsp:sp modelId="{B33A0E1A-833D-4620-B7A2-5737CA5555C3}">
      <dsp:nvSpPr>
        <dsp:cNvPr id="0" name=""/>
        <dsp:cNvSpPr/>
      </dsp:nvSpPr>
      <dsp:spPr>
        <a:xfrm>
          <a:off x="3345192" y="2096998"/>
          <a:ext cx="2992798" cy="3079958"/>
        </a:xfrm>
        <a:prstGeom prst="ellipse">
          <a:avLst/>
        </a:prstGeom>
        <a:solidFill>
          <a:srgbClr val="1289CB">
            <a:alpha val="74902"/>
          </a:srgb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noProof="0">
              <a:solidFill>
                <a:schemeClr val="bg1"/>
              </a:solidFill>
              <a:latin typeface=" Arial"/>
            </a:rPr>
            <a:t>SUPPORT TO WARFARE DEVELOPMENT</a:t>
          </a:r>
        </a:p>
      </dsp:txBody>
      <dsp:txXfrm>
        <a:off x="4260490" y="2892654"/>
        <a:ext cx="1795679" cy="1693976"/>
      </dsp:txXfrm>
    </dsp:sp>
    <dsp:sp modelId="{6EE6993B-8EB0-4967-B558-914AAF890568}">
      <dsp:nvSpPr>
        <dsp:cNvPr id="0" name=""/>
        <dsp:cNvSpPr/>
      </dsp:nvSpPr>
      <dsp:spPr>
        <a:xfrm>
          <a:off x="1044630" y="2108450"/>
          <a:ext cx="3053773" cy="3019108"/>
        </a:xfrm>
        <a:prstGeom prst="ellipse">
          <a:avLst/>
        </a:prstGeom>
        <a:solidFill>
          <a:schemeClr val="tx1">
            <a:lumMod val="25000"/>
            <a:lumOff val="75000"/>
            <a:alpha val="74902"/>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noProof="0">
              <a:solidFill>
                <a:schemeClr val="bg1"/>
              </a:solidFill>
              <a:latin typeface=" Arial"/>
            </a:rPr>
            <a:t>SUPPORT TO FUTURE OPERATIONS</a:t>
          </a:r>
          <a:endParaRPr lang="en-GB" sz="1800" b="1" kern="1200">
            <a:solidFill>
              <a:schemeClr val="bg1"/>
            </a:solidFill>
            <a:latin typeface=" Arial"/>
          </a:endParaRPr>
        </a:p>
      </dsp:txBody>
      <dsp:txXfrm>
        <a:off x="1332193" y="2888386"/>
        <a:ext cx="1832263" cy="16605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E2EA3-3632-4C33-B320-F84564F81B67}">
      <dsp:nvSpPr>
        <dsp:cNvPr id="0" name=""/>
        <dsp:cNvSpPr/>
      </dsp:nvSpPr>
      <dsp:spPr>
        <a:xfrm>
          <a:off x="0" y="0"/>
          <a:ext cx="6248396" cy="1700171"/>
        </a:xfrm>
        <a:prstGeom prst="rightArrow">
          <a:avLst/>
        </a:prstGeom>
        <a:solidFill>
          <a:sysClr val="windowText" lastClr="000000">
            <a:lumMod val="85000"/>
            <a:lumOff val="15000"/>
            <a:alpha val="34902"/>
          </a:sys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2">
          <a:scrgbClr r="0" g="0" b="0"/>
        </a:effectRef>
        <a:fontRef idx="minor"/>
      </dsp:style>
    </dsp:sp>
    <dsp:sp modelId="{2979F3EE-1DF2-4638-B5FE-D1126C403ECA}">
      <dsp:nvSpPr>
        <dsp:cNvPr id="0" name=""/>
        <dsp:cNvSpPr/>
      </dsp:nvSpPr>
      <dsp:spPr>
        <a:xfrm>
          <a:off x="225202" y="510051"/>
          <a:ext cx="1578050" cy="680068"/>
        </a:xfrm>
        <a:prstGeom prst="roundRect">
          <a:avLst/>
        </a:prstGeom>
        <a:gradFill rotWithShape="0">
          <a:gsLst>
            <a:gs pos="0">
              <a:srgbClr val="8064A2">
                <a:shade val="50000"/>
                <a:hueOff val="0"/>
                <a:satOff val="0"/>
                <a:lumOff val="0"/>
                <a:alphaOff val="0"/>
                <a:shade val="51000"/>
                <a:satMod val="130000"/>
              </a:srgbClr>
            </a:gs>
            <a:gs pos="80000">
              <a:srgbClr val="8064A2">
                <a:shade val="50000"/>
                <a:hueOff val="0"/>
                <a:satOff val="0"/>
                <a:lumOff val="0"/>
                <a:alphaOff val="0"/>
                <a:shade val="93000"/>
                <a:satMod val="130000"/>
              </a:srgbClr>
            </a:gs>
            <a:gs pos="100000">
              <a:srgbClr val="8064A2">
                <a:shade val="50000"/>
                <a:hueOff val="0"/>
                <a:satOff val="0"/>
                <a:lumOff val="0"/>
                <a:alphaOff val="0"/>
                <a:shade val="94000"/>
                <a:satMod val="135000"/>
              </a:srgbClr>
            </a:gs>
          </a:gsLst>
          <a:lin ang="162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 lastClr="FFFFFF"/>
              </a:solidFill>
              <a:latin typeface="Arial" panose="020B0604020202020204" pitchFamily="34" charset="0"/>
              <a:ea typeface="+mn-ea"/>
              <a:cs typeface="Arial" panose="020B0604020202020204" pitchFamily="34" charset="0"/>
            </a:rPr>
            <a:t>Experimentation in Exercises </a:t>
          </a:r>
          <a:endParaRPr lang="en-US" sz="1100" kern="1200">
            <a:solidFill>
              <a:sysClr val="window" lastClr="FFFFFF"/>
            </a:solidFill>
            <a:latin typeface="Calibri"/>
            <a:ea typeface="+mn-ea"/>
            <a:cs typeface="+mn-cs"/>
          </a:endParaRPr>
        </a:p>
      </dsp:txBody>
      <dsp:txXfrm>
        <a:off x="258400" y="543249"/>
        <a:ext cx="1511654" cy="613672"/>
      </dsp:txXfrm>
    </dsp:sp>
    <dsp:sp modelId="{DB3E6C8F-8D60-4597-BE1A-E2793CD4E854}">
      <dsp:nvSpPr>
        <dsp:cNvPr id="0" name=""/>
        <dsp:cNvSpPr/>
      </dsp:nvSpPr>
      <dsp:spPr>
        <a:xfrm>
          <a:off x="2043782" y="508983"/>
          <a:ext cx="1502690" cy="680068"/>
        </a:xfrm>
        <a:prstGeom prst="roundRect">
          <a:avLst/>
        </a:prstGeom>
        <a:solidFill>
          <a:srgbClr val="8064A2">
            <a:lumMod val="75000"/>
          </a:srgb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 lastClr="FFFFFF"/>
              </a:solidFill>
              <a:latin typeface="Arial" panose="020B0604020202020204" pitchFamily="34" charset="0"/>
              <a:ea typeface="+mn-ea"/>
              <a:cs typeface="Arial" panose="020B0604020202020204" pitchFamily="34" charset="0"/>
            </a:rPr>
            <a:t>Allied Joint Publication Doctrine Management</a:t>
          </a:r>
          <a:endParaRPr lang="en-US" sz="1100" kern="1200">
            <a:solidFill>
              <a:sysClr val="window" lastClr="FFFFFF"/>
            </a:solidFill>
            <a:latin typeface="Calibri"/>
            <a:ea typeface="+mn-ea"/>
            <a:cs typeface="+mn-cs"/>
          </a:endParaRPr>
        </a:p>
      </dsp:txBody>
      <dsp:txXfrm>
        <a:off x="2076980" y="542181"/>
        <a:ext cx="1436294" cy="613672"/>
      </dsp:txXfrm>
    </dsp:sp>
    <dsp:sp modelId="{74BE6FE8-FEFF-453A-9AC2-AA0F6DD6B509}">
      <dsp:nvSpPr>
        <dsp:cNvPr id="0" name=""/>
        <dsp:cNvSpPr/>
      </dsp:nvSpPr>
      <dsp:spPr>
        <a:xfrm>
          <a:off x="3794644" y="519619"/>
          <a:ext cx="1579438" cy="680068"/>
        </a:xfrm>
        <a:prstGeom prst="roundRect">
          <a:avLst/>
        </a:prstGeom>
        <a:solidFill>
          <a:srgbClr val="8064A2">
            <a:lumMod val="75000"/>
          </a:srgb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ysClr val="window" lastClr="FFFFFF"/>
              </a:solidFill>
              <a:latin typeface="Arial" panose="020B0604020202020204" pitchFamily="34" charset="0"/>
              <a:ea typeface="+mn-ea"/>
              <a:cs typeface="Arial" panose="020B0604020202020204" pitchFamily="34" charset="0"/>
            </a:rPr>
            <a:t>Directed Innovation</a:t>
          </a:r>
          <a:endParaRPr lang="en-US" sz="1100" kern="1200">
            <a:solidFill>
              <a:sysClr val="window" lastClr="FFFFFF"/>
            </a:solidFill>
            <a:latin typeface="Calibri"/>
            <a:ea typeface="+mn-ea"/>
            <a:cs typeface="+mn-cs"/>
          </a:endParaRPr>
        </a:p>
      </dsp:txBody>
      <dsp:txXfrm>
        <a:off x="3827842" y="552817"/>
        <a:ext cx="1513042" cy="613672"/>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6EDEA5-660E-D34D-BBB9-23460688E341}"/>
              </a:ext>
            </a:extLst>
          </p:cNvPr>
          <p:cNvSpPr>
            <a:spLocks noGrp="1"/>
          </p:cNvSpPr>
          <p:nvPr>
            <p:ph type="hdr" sz="quarter"/>
          </p:nvPr>
        </p:nvSpPr>
        <p:spPr>
          <a:xfrm>
            <a:off x="1" y="0"/>
            <a:ext cx="2921582" cy="49534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DD0F90B5-1AEF-A347-97FA-417A98DF02C4}"/>
              </a:ext>
            </a:extLst>
          </p:cNvPr>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46C03840-2E02-3947-8042-318F6AE3AC32}" type="datetimeFigureOut">
              <a:rPr lang="x-none" smtClean="0"/>
              <a:t>5/11/2026</a:t>
            </a:fld>
            <a:endParaRPr lang="x-none"/>
          </a:p>
        </p:txBody>
      </p:sp>
      <p:sp>
        <p:nvSpPr>
          <p:cNvPr id="4" name="Footer Placeholder 3">
            <a:extLst>
              <a:ext uri="{FF2B5EF4-FFF2-40B4-BE49-F238E27FC236}">
                <a16:creationId xmlns:a16="http://schemas.microsoft.com/office/drawing/2014/main" id="{E4B4D7CB-58C4-4F4B-8E42-0959DE4E7D7C}"/>
              </a:ext>
            </a:extLst>
          </p:cNvPr>
          <p:cNvSpPr>
            <a:spLocks noGrp="1"/>
          </p:cNvSpPr>
          <p:nvPr>
            <p:ph type="ftr" sz="quarter" idx="2"/>
          </p:nvPr>
        </p:nvSpPr>
        <p:spPr>
          <a:xfrm>
            <a:off x="1" y="9377318"/>
            <a:ext cx="2921582" cy="495347"/>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id="{F0C76093-9B2A-BA42-B84F-2882F7C78D70}"/>
              </a:ext>
            </a:extLst>
          </p:cNvPr>
          <p:cNvSpPr>
            <a:spLocks noGrp="1"/>
          </p:cNvSpPr>
          <p:nvPr>
            <p:ph type="sldNum" sz="quarter" idx="3"/>
          </p:nvPr>
        </p:nvSpPr>
        <p:spPr>
          <a:xfrm>
            <a:off x="3818971" y="9377318"/>
            <a:ext cx="2921582" cy="495347"/>
          </a:xfrm>
          <a:prstGeom prst="rect">
            <a:avLst/>
          </a:prstGeom>
        </p:spPr>
        <p:txBody>
          <a:bodyPr vert="horz" lIns="91440" tIns="45720" rIns="91440" bIns="45720" rtlCol="0" anchor="b"/>
          <a:lstStyle>
            <a:lvl1pPr algn="r">
              <a:defRPr sz="1200"/>
            </a:lvl1pPr>
          </a:lstStyle>
          <a:p>
            <a:fld id="{482FDAA1-E7E2-DB45-9031-A6ABF094014C}" type="slidenum">
              <a:rPr lang="x-none" smtClean="0"/>
              <a:t>‹#›</a:t>
            </a:fld>
            <a:endParaRPr lang="x-none"/>
          </a:p>
        </p:txBody>
      </p:sp>
    </p:spTree>
    <p:extLst>
      <p:ext uri="{BB962C8B-B14F-4D97-AF65-F5344CB8AC3E}">
        <p14:creationId xmlns:p14="http://schemas.microsoft.com/office/powerpoint/2010/main" val="380901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21582" cy="49534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B5412886-E533-B743-80F2-FFAD123BFDFB}" type="datetimeFigureOut">
              <a:rPr lang="x-none" smtClean="0"/>
              <a:t>5/11/2026</a:t>
            </a:fld>
            <a:endParaRPr lang="x-none"/>
          </a:p>
        </p:txBody>
      </p:sp>
      <p:sp>
        <p:nvSpPr>
          <p:cNvPr id="4" name="Slide Image Placeholder 3"/>
          <p:cNvSpPr>
            <a:spLocks noGrp="1" noRot="1" noChangeAspect="1"/>
          </p:cNvSpPr>
          <p:nvPr>
            <p:ph type="sldImg" idx="2"/>
          </p:nvPr>
        </p:nvSpPr>
        <p:spPr>
          <a:xfrm>
            <a:off x="411163" y="1235075"/>
            <a:ext cx="5919787" cy="3330575"/>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74212" y="4751221"/>
            <a:ext cx="5393690" cy="388736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1" y="9377318"/>
            <a:ext cx="2921582" cy="49534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18971" y="9377318"/>
            <a:ext cx="2921582" cy="495347"/>
          </a:xfrm>
          <a:prstGeom prst="rect">
            <a:avLst/>
          </a:prstGeom>
        </p:spPr>
        <p:txBody>
          <a:bodyPr vert="horz" lIns="91440" tIns="45720" rIns="91440" bIns="45720" rtlCol="0" anchor="b"/>
          <a:lstStyle>
            <a:lvl1pPr algn="r">
              <a:defRPr sz="1200"/>
            </a:lvl1pPr>
          </a:lstStyle>
          <a:p>
            <a:fld id="{4D78C2CB-92DE-CC40-B566-DF0687972C3D}" type="slidenum">
              <a:rPr lang="x-none" smtClean="0"/>
              <a:t>‹#›</a:t>
            </a:fld>
            <a:endParaRPr lang="x-none"/>
          </a:p>
        </p:txBody>
      </p:sp>
    </p:spTree>
    <p:extLst>
      <p:ext uri="{BB962C8B-B14F-4D97-AF65-F5344CB8AC3E}">
        <p14:creationId xmlns:p14="http://schemas.microsoft.com/office/powerpoint/2010/main" val="639333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78C2CB-92DE-CC40-B566-DF0687972C3D}"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992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78C2CB-92DE-CC40-B566-DF0687972C3D}" type="slidenum">
              <a:rPr lang="x-none" smtClean="0"/>
              <a:t>10</a:t>
            </a:fld>
            <a:endParaRPr lang="x-none"/>
          </a:p>
        </p:txBody>
      </p:sp>
    </p:spTree>
    <p:extLst>
      <p:ext uri="{BB962C8B-B14F-4D97-AF65-F5344CB8AC3E}">
        <p14:creationId xmlns:p14="http://schemas.microsoft.com/office/powerpoint/2010/main" val="729104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5830E-A9C3-B7AD-A0CD-7BFD71F95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C26C3-4D33-57A6-C2A0-0E7FC6C047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52EC7-46E7-2235-3659-6D38167BEB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79697C-C733-94F9-9E2E-E9800B6FBE05}"/>
              </a:ext>
            </a:extLst>
          </p:cNvPr>
          <p:cNvSpPr>
            <a:spLocks noGrp="1"/>
          </p:cNvSpPr>
          <p:nvPr>
            <p:ph type="sldNum" sz="quarter" idx="5"/>
          </p:nvPr>
        </p:nvSpPr>
        <p:spPr/>
        <p:txBody>
          <a:bodyPr/>
          <a:lstStyle/>
          <a:p>
            <a:fld id="{4D78C2CB-92DE-CC40-B566-DF0687972C3D}" type="slidenum">
              <a:rPr lang="x-none" smtClean="0"/>
              <a:t>11</a:t>
            </a:fld>
            <a:endParaRPr lang="x-none"/>
          </a:p>
        </p:txBody>
      </p:sp>
    </p:spTree>
    <p:extLst>
      <p:ext uri="{BB962C8B-B14F-4D97-AF65-F5344CB8AC3E}">
        <p14:creationId xmlns:p14="http://schemas.microsoft.com/office/powerpoint/2010/main" val="219363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D0787-BD49-64FA-94E4-399D6F168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2CD4A0-90D9-44B2-0262-829DC8B4F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B7560-3281-32A7-001C-707C1906821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1D7415-0175-9E6B-8BB8-18C1B0F1A2A9}"/>
              </a:ext>
            </a:extLst>
          </p:cNvPr>
          <p:cNvSpPr>
            <a:spLocks noGrp="1"/>
          </p:cNvSpPr>
          <p:nvPr>
            <p:ph type="sldNum" sz="quarter" idx="10"/>
          </p:nvPr>
        </p:nvSpPr>
        <p:spPr/>
        <p:txBody>
          <a:bodyPr/>
          <a:lstStyle/>
          <a:p>
            <a:fld id="{EE278751-1196-4D6F-9F2B-83BFA898CD98}" type="slidenum">
              <a:rPr lang="en-GB" smtClean="0"/>
              <a:t>12</a:t>
            </a:fld>
            <a:endParaRPr lang="en-GB"/>
          </a:p>
        </p:txBody>
      </p:sp>
    </p:spTree>
    <p:extLst>
      <p:ext uri="{BB962C8B-B14F-4D97-AF65-F5344CB8AC3E}">
        <p14:creationId xmlns:p14="http://schemas.microsoft.com/office/powerpoint/2010/main" val="590139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278751-1196-4D6F-9F2B-83BFA898CD98}" type="slidenum">
              <a:rPr lang="en-GB" smtClean="0"/>
              <a:t>13</a:t>
            </a:fld>
            <a:endParaRPr lang="en-GB"/>
          </a:p>
        </p:txBody>
      </p:sp>
    </p:spTree>
    <p:extLst>
      <p:ext uri="{BB962C8B-B14F-4D97-AF65-F5344CB8AC3E}">
        <p14:creationId xmlns:p14="http://schemas.microsoft.com/office/powerpoint/2010/main" val="3375746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78C2CB-92DE-CC40-B566-DF0687972C3D}" type="slidenum">
              <a:rPr lang="x-none" smtClean="0"/>
              <a:t>15</a:t>
            </a:fld>
            <a:endParaRPr lang="x-none"/>
          </a:p>
        </p:txBody>
      </p:sp>
    </p:spTree>
    <p:extLst>
      <p:ext uri="{BB962C8B-B14F-4D97-AF65-F5344CB8AC3E}">
        <p14:creationId xmlns:p14="http://schemas.microsoft.com/office/powerpoint/2010/main" val="4124799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1" i="0" kern="1200">
                <a:solidFill>
                  <a:schemeClr val="tx1"/>
                </a:solidFill>
                <a:effectLst/>
                <a:latin typeface="+mn-lt"/>
                <a:ea typeface="+mn-ea"/>
                <a:cs typeface="+mn-cs"/>
              </a:rPr>
              <a:t>Solution:</a:t>
            </a:r>
            <a:br>
              <a:rPr lang="en-GB"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4D78C2CB-92DE-CC40-B566-DF0687972C3D}" type="slidenum">
              <a:rPr lang="x-none" smtClean="0"/>
              <a:t>16</a:t>
            </a:fld>
            <a:endParaRPr lang="x-none"/>
          </a:p>
        </p:txBody>
      </p:sp>
    </p:spTree>
    <p:extLst>
      <p:ext uri="{BB962C8B-B14F-4D97-AF65-F5344CB8AC3E}">
        <p14:creationId xmlns:p14="http://schemas.microsoft.com/office/powerpoint/2010/main" val="2259992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78C2CB-92DE-CC40-B566-DF0687972C3D}" type="slidenum">
              <a:rPr lang="x-none" smtClean="0"/>
              <a:t>17</a:t>
            </a:fld>
            <a:endParaRPr lang="x-none"/>
          </a:p>
        </p:txBody>
      </p:sp>
    </p:spTree>
    <p:extLst>
      <p:ext uri="{BB962C8B-B14F-4D97-AF65-F5344CB8AC3E}">
        <p14:creationId xmlns:p14="http://schemas.microsoft.com/office/powerpoint/2010/main" val="833707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78C2CB-92DE-CC40-B566-DF0687972C3D}" type="slidenum">
              <a:rPr lang="x-none" smtClean="0"/>
              <a:t>18</a:t>
            </a:fld>
            <a:endParaRPr lang="x-none"/>
          </a:p>
        </p:txBody>
      </p:sp>
    </p:spTree>
    <p:extLst>
      <p:ext uri="{BB962C8B-B14F-4D97-AF65-F5344CB8AC3E}">
        <p14:creationId xmlns:p14="http://schemas.microsoft.com/office/powerpoint/2010/main" val="270470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78C2CB-92DE-CC40-B566-DF0687972C3D}" type="slidenum">
              <a:rPr lang="x-none" smtClean="0"/>
              <a:t>19</a:t>
            </a:fld>
            <a:endParaRPr lang="x-none"/>
          </a:p>
        </p:txBody>
      </p:sp>
    </p:spTree>
    <p:extLst>
      <p:ext uri="{BB962C8B-B14F-4D97-AF65-F5344CB8AC3E}">
        <p14:creationId xmlns:p14="http://schemas.microsoft.com/office/powerpoint/2010/main" val="959224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D78C2CB-92DE-CC40-B566-DF0687972C3D}" type="slidenum">
              <a:rPr lang="en-BE" smtClean="0"/>
              <a:t>21</a:t>
            </a:fld>
            <a:endParaRPr lang="en-BE"/>
          </a:p>
        </p:txBody>
      </p:sp>
    </p:spTree>
    <p:extLst>
      <p:ext uri="{BB962C8B-B14F-4D97-AF65-F5344CB8AC3E}">
        <p14:creationId xmlns:p14="http://schemas.microsoft.com/office/powerpoint/2010/main" val="266593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JFTC’s Role within NATO JFTC Organizational Structure and Mission LOLE26 Key Facts and Overview JTLS Challenges during LOLE26 Proposed JTLS Improvements and Enhancements</a:t>
            </a:r>
            <a:endParaRPr lang="en-US" dirty="0"/>
          </a:p>
        </p:txBody>
      </p:sp>
      <p:sp>
        <p:nvSpPr>
          <p:cNvPr id="4" name="Slide Number Placeholder 3"/>
          <p:cNvSpPr>
            <a:spLocks noGrp="1"/>
          </p:cNvSpPr>
          <p:nvPr>
            <p:ph type="sldNum" sz="quarter" idx="5"/>
          </p:nvPr>
        </p:nvSpPr>
        <p:spPr/>
        <p:txBody>
          <a:bodyPr/>
          <a:lstStyle/>
          <a:p>
            <a:fld id="{4D78C2CB-92DE-CC40-B566-DF0687972C3D}" type="slidenum">
              <a:rPr lang="x-none" smtClean="0"/>
              <a:t>2</a:t>
            </a:fld>
            <a:endParaRPr lang="x-none"/>
          </a:p>
        </p:txBody>
      </p:sp>
    </p:spTree>
    <p:extLst>
      <p:ext uri="{BB962C8B-B14F-4D97-AF65-F5344CB8AC3E}">
        <p14:creationId xmlns:p14="http://schemas.microsoft.com/office/powerpoint/2010/main" val="444078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8DDDE-9771-0532-A4A4-3A04D1CA6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B7BAD-3180-2D15-B05A-8B2DC4358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CF9EF-954C-50F2-100B-FAA8BB660F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B8890F-6EE4-A872-7280-A9F7575A7A5E}"/>
              </a:ext>
            </a:extLst>
          </p:cNvPr>
          <p:cNvSpPr>
            <a:spLocks noGrp="1"/>
          </p:cNvSpPr>
          <p:nvPr>
            <p:ph type="sldNum" sz="quarter" idx="10"/>
          </p:nvPr>
        </p:nvSpPr>
        <p:spPr/>
        <p:txBody>
          <a:bodyPr/>
          <a:lstStyle/>
          <a:p>
            <a:pPr defTabSz="908274">
              <a:defRPr/>
            </a:pPr>
            <a:fld id="{4D78C2CB-92DE-CC40-B566-DF0687972C3D}" type="slidenum">
              <a:rPr lang="en-BE">
                <a:solidFill>
                  <a:prstClr val="black"/>
                </a:solidFill>
                <a:latin typeface="Calibri" panose="020F0502020204030204"/>
              </a:rPr>
              <a:pPr defTabSz="908274">
                <a:defRPr/>
              </a:pPr>
              <a:t>3</a:t>
            </a:fld>
            <a:endParaRPr lang="en-BE">
              <a:solidFill>
                <a:prstClr val="black"/>
              </a:solidFill>
              <a:latin typeface="Calibri" panose="020F0502020204030204"/>
            </a:endParaRPr>
          </a:p>
        </p:txBody>
      </p:sp>
    </p:spTree>
    <p:extLst>
      <p:ext uri="{BB962C8B-B14F-4D97-AF65-F5344CB8AC3E}">
        <p14:creationId xmlns:p14="http://schemas.microsoft.com/office/powerpoint/2010/main" val="1691432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38296-BAE2-F9AC-07CE-C55F043E2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B3381-5FDC-A491-F906-C3A78E63C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8E3BF-5437-F7DE-CEB3-B6D2376088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EA8DE3-BCC0-C038-36CE-0808BA367529}"/>
              </a:ext>
            </a:extLst>
          </p:cNvPr>
          <p:cNvSpPr>
            <a:spLocks noGrp="1"/>
          </p:cNvSpPr>
          <p:nvPr>
            <p:ph type="sldNum" sz="quarter" idx="10"/>
          </p:nvPr>
        </p:nvSpPr>
        <p:spPr/>
        <p:txBody>
          <a:bodyPr/>
          <a:lstStyle/>
          <a:p>
            <a:pPr defTabSz="908274">
              <a:defRPr/>
            </a:pPr>
            <a:fld id="{4D78C2CB-92DE-CC40-B566-DF0687972C3D}" type="slidenum">
              <a:rPr lang="en-BE">
                <a:solidFill>
                  <a:prstClr val="black"/>
                </a:solidFill>
                <a:latin typeface="Calibri" panose="020F0502020204030204"/>
              </a:rPr>
              <a:pPr defTabSz="908274">
                <a:defRPr/>
              </a:pPr>
              <a:t>4</a:t>
            </a:fld>
            <a:endParaRPr lang="en-BE">
              <a:solidFill>
                <a:prstClr val="black"/>
              </a:solidFill>
              <a:latin typeface="Calibri" panose="020F0502020204030204"/>
            </a:endParaRPr>
          </a:p>
        </p:txBody>
      </p:sp>
    </p:spTree>
    <p:extLst>
      <p:ext uri="{BB962C8B-B14F-4D97-AF65-F5344CB8AC3E}">
        <p14:creationId xmlns:p14="http://schemas.microsoft.com/office/powerpoint/2010/main" val="342221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4342" rtl="0" eaLnBrk="1" fontAlgn="auto" latinLnBrk="0" hangingPunct="1">
              <a:lnSpc>
                <a:spcPct val="100000"/>
              </a:lnSpc>
              <a:spcBef>
                <a:spcPts val="0"/>
              </a:spcBef>
              <a:spcAft>
                <a:spcPts val="0"/>
              </a:spcAft>
              <a:buClrTx/>
              <a:buSzTx/>
              <a:buFontTx/>
              <a:buNone/>
              <a:tabLst/>
              <a:defRPr/>
            </a:pPr>
            <a:endParaRPr lang="en-US" b="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6041D-1BA6-4571-A84F-A8CF5D852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22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atin typeface=" 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6041D-1BA6-4571-A84F-A8CF5D852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48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760F7-99B2-1506-C818-E0AE1A121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CBF38-8CA0-ACDA-B99A-84C526041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FF1A3-9181-F03B-0811-BEE6D7484213}"/>
              </a:ext>
            </a:extLst>
          </p:cNvPr>
          <p:cNvSpPr>
            <a:spLocks noGrp="1"/>
          </p:cNvSpPr>
          <p:nvPr>
            <p:ph type="body" idx="1"/>
          </p:nvPr>
        </p:nvSpPr>
        <p:spPr/>
        <p:txBody>
          <a:bodyPr/>
          <a:lstStyle/>
          <a:p>
            <a:endParaRPr lang="en-GB">
              <a:latin typeface=" Arial"/>
            </a:endParaRPr>
          </a:p>
        </p:txBody>
      </p:sp>
      <p:sp>
        <p:nvSpPr>
          <p:cNvPr id="4" name="Slide Number Placeholder 3">
            <a:extLst>
              <a:ext uri="{FF2B5EF4-FFF2-40B4-BE49-F238E27FC236}">
                <a16:creationId xmlns:a16="http://schemas.microsoft.com/office/drawing/2014/main" id="{2852B0E1-A0F9-CAF9-23FF-0A849C54D19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6041D-1BA6-4571-A84F-A8CF5D852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935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342">
              <a:defRPr/>
            </a:pPr>
            <a:endParaRPr lang="en-GB" i="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6041D-1BA6-4571-A84F-A8CF5D852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775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F46F-C477-88BF-44D1-653933500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67D7A-6D85-DDD5-0676-217F81F8F578}"/>
              </a:ext>
            </a:extLst>
          </p:cNvPr>
          <p:cNvSpPr>
            <a:spLocks noGrp="1" noRot="1" noChangeAspect="1"/>
          </p:cNvSpPr>
          <p:nvPr>
            <p:ph type="sldImg"/>
          </p:nvPr>
        </p:nvSpPr>
        <p:spPr>
          <a:xfrm>
            <a:off x="425450" y="1247775"/>
            <a:ext cx="5989638" cy="3368675"/>
          </a:xfrm>
        </p:spPr>
      </p:sp>
      <p:sp>
        <p:nvSpPr>
          <p:cNvPr id="3" name="Notes Placeholder 2">
            <a:extLst>
              <a:ext uri="{FF2B5EF4-FFF2-40B4-BE49-F238E27FC236}">
                <a16:creationId xmlns:a16="http://schemas.microsoft.com/office/drawing/2014/main" id="{043A3372-BC2F-D99C-A638-4FB80C74F01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DBFF35-1A5C-6BE3-0EDF-4A31690D74F9}"/>
              </a:ext>
            </a:extLst>
          </p:cNvPr>
          <p:cNvSpPr>
            <a:spLocks noGrp="1"/>
          </p:cNvSpPr>
          <p:nvPr>
            <p:ph type="sldNum" sz="quarter" idx="10"/>
          </p:nvPr>
        </p:nvSpPr>
        <p:spPr/>
        <p:txBody>
          <a:bodyPr/>
          <a:lstStyle/>
          <a:p>
            <a:pPr defTabSz="942072">
              <a:defRPr/>
            </a:pPr>
            <a:fld id="{C33FCE46-F586-4AD5-B37D-49977A08F9B2}" type="slidenum">
              <a:rPr lang="en-GB">
                <a:solidFill>
                  <a:prstClr val="black"/>
                </a:solidFill>
                <a:latin typeface="Calibri"/>
              </a:rPr>
              <a:pPr defTabSz="942072">
                <a:defRPr/>
              </a:pPr>
              <a:t>9</a:t>
            </a:fld>
            <a:endParaRPr lang="en-GB">
              <a:solidFill>
                <a:prstClr val="black"/>
              </a:solidFill>
              <a:latin typeface="Calibri"/>
            </a:endParaRPr>
          </a:p>
        </p:txBody>
      </p:sp>
    </p:spTree>
    <p:extLst>
      <p:ext uri="{BB962C8B-B14F-4D97-AF65-F5344CB8AC3E}">
        <p14:creationId xmlns:p14="http://schemas.microsoft.com/office/powerpoint/2010/main" val="38017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ight w subtitle">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E69DA8-BCF7-694F-B1AD-16A00BB01A93}"/>
              </a:ext>
            </a:extLst>
          </p:cNvPr>
          <p:cNvSpPr>
            <a:spLocks noGrp="1"/>
          </p:cNvSpPr>
          <p:nvPr>
            <p:ph type="subTitle" idx="1" hasCustomPrompt="1"/>
          </p:nvPr>
        </p:nvSpPr>
        <p:spPr>
          <a:xfrm>
            <a:off x="1786587" y="4314694"/>
            <a:ext cx="5761413" cy="1519393"/>
          </a:xfrm>
          <a:noFill/>
          <a:ln w="25400">
            <a:noFill/>
          </a:ln>
          <a:effectLst/>
        </p:spPr>
        <p:txBody>
          <a:bodyPr anchor="t">
            <a:normAutofit/>
          </a:bodyPr>
          <a:lstStyle>
            <a:lvl1pPr marL="0" indent="0" algn="l">
              <a:lnSpc>
                <a:spcPct val="150000"/>
              </a:lnSpc>
              <a:buNone/>
              <a:defRPr sz="1800">
                <a:solidFill>
                  <a:srgbClr val="4850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 </a:t>
            </a:r>
            <a:endParaRPr lang="en-BE"/>
          </a:p>
        </p:txBody>
      </p:sp>
      <p:sp>
        <p:nvSpPr>
          <p:cNvPr id="13" name="Rectangle 12">
            <a:extLst>
              <a:ext uri="{FF2B5EF4-FFF2-40B4-BE49-F238E27FC236}">
                <a16:creationId xmlns:a16="http://schemas.microsoft.com/office/drawing/2014/main" id="{CED1A815-0D87-754E-B4CF-9C7CD2796D65}"/>
              </a:ext>
            </a:extLst>
          </p:cNvPr>
          <p:cNvSpPr/>
          <p:nvPr userDrawn="1"/>
        </p:nvSpPr>
        <p:spPr>
          <a:xfrm>
            <a:off x="1499263" y="4483862"/>
            <a:ext cx="45719" cy="1643051"/>
          </a:xfrm>
          <a:prstGeom prst="rect">
            <a:avLst/>
          </a:prstGeom>
          <a:solidFill>
            <a:srgbClr val="C4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213065"/>
              </a:solidFill>
            </a:endParaRPr>
          </a:p>
        </p:txBody>
      </p:sp>
      <p:sp>
        <p:nvSpPr>
          <p:cNvPr id="8" name="Text Placeholder 7">
            <a:extLst>
              <a:ext uri="{FF2B5EF4-FFF2-40B4-BE49-F238E27FC236}">
                <a16:creationId xmlns:a16="http://schemas.microsoft.com/office/drawing/2014/main" id="{E521D610-C921-4645-94DC-BE9CD8D3A5CC}"/>
              </a:ext>
            </a:extLst>
          </p:cNvPr>
          <p:cNvSpPr>
            <a:spLocks noGrp="1"/>
          </p:cNvSpPr>
          <p:nvPr>
            <p:ph type="body" sz="quarter" idx="13" hasCustomPrompt="1"/>
          </p:nvPr>
        </p:nvSpPr>
        <p:spPr>
          <a:xfrm>
            <a:off x="2566988" y="5834087"/>
            <a:ext cx="4981012" cy="412750"/>
          </a:xfrm>
        </p:spPr>
        <p:txBody>
          <a:bodyPr>
            <a:normAutofit/>
          </a:bodyPr>
          <a:lstStyle>
            <a:lvl1pPr marL="0" indent="0">
              <a:buNone/>
              <a:defRPr sz="1400">
                <a:solidFill>
                  <a:srgbClr val="545454"/>
                </a:solidFill>
              </a:defRPr>
            </a:lvl1pPr>
          </a:lstStyle>
          <a:p>
            <a:pPr lvl="0"/>
            <a:r>
              <a:rPr lang="en-GB"/>
              <a:t>Add Division/Unit/… and change label in front</a:t>
            </a:r>
            <a:endParaRPr lang="en-BE"/>
          </a:p>
        </p:txBody>
      </p:sp>
      <p:sp>
        <p:nvSpPr>
          <p:cNvPr id="7" name="Picture Placeholder 6">
            <a:extLst>
              <a:ext uri="{FF2B5EF4-FFF2-40B4-BE49-F238E27FC236}">
                <a16:creationId xmlns:a16="http://schemas.microsoft.com/office/drawing/2014/main" id="{E5E6CAAC-B629-E548-B330-A9FD0C579282}"/>
              </a:ext>
            </a:extLst>
          </p:cNvPr>
          <p:cNvSpPr>
            <a:spLocks noGrp="1"/>
          </p:cNvSpPr>
          <p:nvPr>
            <p:ph type="pic" sz="quarter" idx="10"/>
          </p:nvPr>
        </p:nvSpPr>
        <p:spPr>
          <a:xfrm>
            <a:off x="3726440" y="0"/>
            <a:ext cx="8465560" cy="4306523"/>
          </a:xfrm>
          <a:custGeom>
            <a:avLst/>
            <a:gdLst>
              <a:gd name="connsiteX0" fmla="*/ 0 w 4787900"/>
              <a:gd name="connsiteY0" fmla="*/ 0 h 3009900"/>
              <a:gd name="connsiteX1" fmla="*/ 4286240 w 4787900"/>
              <a:gd name="connsiteY1" fmla="*/ 0 h 3009900"/>
              <a:gd name="connsiteX2" fmla="*/ 4787900 w 4787900"/>
              <a:gd name="connsiteY2" fmla="*/ 501660 h 3009900"/>
              <a:gd name="connsiteX3" fmla="*/ 4787900 w 4787900"/>
              <a:gd name="connsiteY3" fmla="*/ 3009900 h 3009900"/>
              <a:gd name="connsiteX4" fmla="*/ 0 w 4787900"/>
              <a:gd name="connsiteY4" fmla="*/ 3009900 h 3009900"/>
              <a:gd name="connsiteX5" fmla="*/ 0 w 4787900"/>
              <a:gd name="connsiteY5" fmla="*/ 0 h 3009900"/>
              <a:gd name="connsiteX0" fmla="*/ 0 w 7039394"/>
              <a:gd name="connsiteY0" fmla="*/ 0 h 4614413"/>
              <a:gd name="connsiteX1" fmla="*/ 4286240 w 7039394"/>
              <a:gd name="connsiteY1" fmla="*/ 0 h 4614413"/>
              <a:gd name="connsiteX2" fmla="*/ 4787900 w 7039394"/>
              <a:gd name="connsiteY2" fmla="*/ 501660 h 4614413"/>
              <a:gd name="connsiteX3" fmla="*/ 7039394 w 7039394"/>
              <a:gd name="connsiteY3" fmla="*/ 4614413 h 4614413"/>
              <a:gd name="connsiteX4" fmla="*/ 0 w 7039394"/>
              <a:gd name="connsiteY4" fmla="*/ 3009900 h 4614413"/>
              <a:gd name="connsiteX5" fmla="*/ 0 w 7039394"/>
              <a:gd name="connsiteY5" fmla="*/ 0 h 4614413"/>
              <a:gd name="connsiteX0" fmla="*/ 2113472 w 9152866"/>
              <a:gd name="connsiteY0" fmla="*/ 0 h 4614413"/>
              <a:gd name="connsiteX1" fmla="*/ 6399712 w 9152866"/>
              <a:gd name="connsiteY1" fmla="*/ 0 h 4614413"/>
              <a:gd name="connsiteX2" fmla="*/ 6901372 w 9152866"/>
              <a:gd name="connsiteY2" fmla="*/ 501660 h 4614413"/>
              <a:gd name="connsiteX3" fmla="*/ 9152866 w 9152866"/>
              <a:gd name="connsiteY3" fmla="*/ 4614413 h 4614413"/>
              <a:gd name="connsiteX4" fmla="*/ 0 w 9152866"/>
              <a:gd name="connsiteY4" fmla="*/ 1741817 h 4614413"/>
              <a:gd name="connsiteX5" fmla="*/ 2113472 w 9152866"/>
              <a:gd name="connsiteY5" fmla="*/ 0 h 4614413"/>
              <a:gd name="connsiteX0" fmla="*/ 0 w 9894738"/>
              <a:gd name="connsiteY0" fmla="*/ 0 h 5270021"/>
              <a:gd name="connsiteX1" fmla="*/ 7141584 w 9894738"/>
              <a:gd name="connsiteY1" fmla="*/ 655608 h 5270021"/>
              <a:gd name="connsiteX2" fmla="*/ 7643244 w 9894738"/>
              <a:gd name="connsiteY2" fmla="*/ 1157268 h 5270021"/>
              <a:gd name="connsiteX3" fmla="*/ 9894738 w 9894738"/>
              <a:gd name="connsiteY3" fmla="*/ 5270021 h 5270021"/>
              <a:gd name="connsiteX4" fmla="*/ 741872 w 9894738"/>
              <a:gd name="connsiteY4" fmla="*/ 2397425 h 5270021"/>
              <a:gd name="connsiteX5" fmla="*/ 0 w 9894738"/>
              <a:gd name="connsiteY5" fmla="*/ 0 h 5270021"/>
              <a:gd name="connsiteX0" fmla="*/ 0 w 9894738"/>
              <a:gd name="connsiteY0" fmla="*/ 8626 h 5278647"/>
              <a:gd name="connsiteX1" fmla="*/ 9876158 w 9894738"/>
              <a:gd name="connsiteY1" fmla="*/ 0 h 5278647"/>
              <a:gd name="connsiteX2" fmla="*/ 7643244 w 9894738"/>
              <a:gd name="connsiteY2" fmla="*/ 1165894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94848 w 9894738"/>
              <a:gd name="connsiteY5" fmla="*/ 417461 h 5278647"/>
              <a:gd name="connsiteX6" fmla="*/ 0 w 9894738"/>
              <a:gd name="connsiteY6"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9224100 w 9894738"/>
              <a:gd name="connsiteY4" fmla="*/ 5063203 h 5278647"/>
              <a:gd name="connsiteX5" fmla="*/ 741872 w 9894738"/>
              <a:gd name="connsiteY5" fmla="*/ 2406051 h 5278647"/>
              <a:gd name="connsiteX6" fmla="*/ 94848 w 9894738"/>
              <a:gd name="connsiteY6" fmla="*/ 417461 h 5278647"/>
              <a:gd name="connsiteX7" fmla="*/ 0 w 9894738"/>
              <a:gd name="connsiteY7" fmla="*/ 8626 h 5278647"/>
              <a:gd name="connsiteX0" fmla="*/ 0 w 10091694"/>
              <a:gd name="connsiteY0" fmla="*/ 8626 h 5063203"/>
              <a:gd name="connsiteX1" fmla="*/ 9876158 w 10091694"/>
              <a:gd name="connsiteY1" fmla="*/ 0 h 5063203"/>
              <a:gd name="connsiteX2" fmla="*/ 9886112 w 10091694"/>
              <a:gd name="connsiteY2" fmla="*/ 2313207 h 5063203"/>
              <a:gd name="connsiteX3" fmla="*/ 9224100 w 10091694"/>
              <a:gd name="connsiteY3" fmla="*/ 5063203 h 5063203"/>
              <a:gd name="connsiteX4" fmla="*/ 741872 w 10091694"/>
              <a:gd name="connsiteY4" fmla="*/ 2406051 h 5063203"/>
              <a:gd name="connsiteX5" fmla="*/ 94848 w 10091694"/>
              <a:gd name="connsiteY5" fmla="*/ 417461 h 5063203"/>
              <a:gd name="connsiteX6" fmla="*/ 0 w 10091694"/>
              <a:gd name="connsiteY6" fmla="*/ 8626 h 5063203"/>
              <a:gd name="connsiteX0" fmla="*/ 0 w 10091694"/>
              <a:gd name="connsiteY0" fmla="*/ 0 h 5054577"/>
              <a:gd name="connsiteX1" fmla="*/ 9227229 w 10091694"/>
              <a:gd name="connsiteY1" fmla="*/ 419077 h 5054577"/>
              <a:gd name="connsiteX2" fmla="*/ 9886112 w 10091694"/>
              <a:gd name="connsiteY2" fmla="*/ 2304581 h 5054577"/>
              <a:gd name="connsiteX3" fmla="*/ 9224100 w 10091694"/>
              <a:gd name="connsiteY3" fmla="*/ 5054577 h 5054577"/>
              <a:gd name="connsiteX4" fmla="*/ 741872 w 10091694"/>
              <a:gd name="connsiteY4" fmla="*/ 2397425 h 5054577"/>
              <a:gd name="connsiteX5" fmla="*/ 94848 w 10091694"/>
              <a:gd name="connsiteY5" fmla="*/ 408835 h 5054577"/>
              <a:gd name="connsiteX6" fmla="*/ 0 w 10091694"/>
              <a:gd name="connsiteY6" fmla="*/ 0 h 5054577"/>
              <a:gd name="connsiteX0" fmla="*/ 0 w 9227229"/>
              <a:gd name="connsiteY0" fmla="*/ 0 h 5054577"/>
              <a:gd name="connsiteX1" fmla="*/ 9227229 w 9227229"/>
              <a:gd name="connsiteY1" fmla="*/ 419077 h 5054577"/>
              <a:gd name="connsiteX2" fmla="*/ 9224100 w 9227229"/>
              <a:gd name="connsiteY2" fmla="*/ 5054577 h 5054577"/>
              <a:gd name="connsiteX3" fmla="*/ 741872 w 9227229"/>
              <a:gd name="connsiteY3" fmla="*/ 2397425 h 5054577"/>
              <a:gd name="connsiteX4" fmla="*/ 94848 w 9227229"/>
              <a:gd name="connsiteY4" fmla="*/ 408835 h 5054577"/>
              <a:gd name="connsiteX5" fmla="*/ 0 w 9227229"/>
              <a:gd name="connsiteY5" fmla="*/ 0 h 5054577"/>
              <a:gd name="connsiteX0" fmla="*/ 0 w 9132381"/>
              <a:gd name="connsiteY0" fmla="*/ 0 h 4645742"/>
              <a:gd name="connsiteX1" fmla="*/ 9132381 w 9132381"/>
              <a:gd name="connsiteY1" fmla="*/ 10242 h 4645742"/>
              <a:gd name="connsiteX2" fmla="*/ 9129252 w 9132381"/>
              <a:gd name="connsiteY2" fmla="*/ 4645742 h 4645742"/>
              <a:gd name="connsiteX3" fmla="*/ 647024 w 9132381"/>
              <a:gd name="connsiteY3" fmla="*/ 1988590 h 4645742"/>
              <a:gd name="connsiteX4" fmla="*/ 0 w 9132381"/>
              <a:gd name="connsiteY4" fmla="*/ 0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381" h="4645742">
                <a:moveTo>
                  <a:pt x="0" y="0"/>
                </a:moveTo>
                <a:lnTo>
                  <a:pt x="9132381" y="10242"/>
                </a:lnTo>
                <a:lnTo>
                  <a:pt x="9129252" y="4645742"/>
                </a:lnTo>
                <a:lnTo>
                  <a:pt x="647024" y="1988590"/>
                </a:lnTo>
                <a:lnTo>
                  <a:pt x="0" y="0"/>
                </a:lnTo>
                <a:close/>
              </a:path>
            </a:pathLst>
          </a:custGeom>
          <a:solidFill>
            <a:srgbClr val="E1E5EA">
              <a:alpha val="10196"/>
            </a:srgbClr>
          </a:solidFill>
        </p:spPr>
        <p:txBody>
          <a:bodyPr anchor="ctr"/>
          <a:lstStyle>
            <a:lvl1pPr marL="0" indent="0" algn="ctr">
              <a:buNone/>
              <a:defRPr>
                <a:solidFill>
                  <a:srgbClr val="545454"/>
                </a:solidFill>
              </a:defRPr>
            </a:lvl1pPr>
          </a:lstStyle>
          <a:p>
            <a:r>
              <a:rPr lang="en-US"/>
              <a:t>Click icon to add picture</a:t>
            </a:r>
            <a:endParaRPr lang="en-BE"/>
          </a:p>
        </p:txBody>
      </p:sp>
      <p:sp>
        <p:nvSpPr>
          <p:cNvPr id="2" name="Title 1">
            <a:extLst>
              <a:ext uri="{FF2B5EF4-FFF2-40B4-BE49-F238E27FC236}">
                <a16:creationId xmlns:a16="http://schemas.microsoft.com/office/drawing/2014/main" id="{BCE84C19-CBE9-374A-B18E-841555DEF412}"/>
              </a:ext>
            </a:extLst>
          </p:cNvPr>
          <p:cNvSpPr>
            <a:spLocks noGrp="1"/>
          </p:cNvSpPr>
          <p:nvPr>
            <p:ph type="ctrTitle"/>
          </p:nvPr>
        </p:nvSpPr>
        <p:spPr>
          <a:xfrm>
            <a:off x="1070120" y="1923442"/>
            <a:ext cx="7192753" cy="2387600"/>
          </a:xfrm>
        </p:spPr>
        <p:txBody>
          <a:bodyPr anchor="b">
            <a:normAutofit/>
          </a:bodyPr>
          <a:lstStyle>
            <a:lvl1pPr algn="l">
              <a:lnSpc>
                <a:spcPct val="100000"/>
              </a:lnSpc>
              <a:defRPr sz="5400">
                <a:solidFill>
                  <a:srgbClr val="327BB8"/>
                </a:solidFill>
              </a:defRPr>
            </a:lvl1pPr>
          </a:lstStyle>
          <a:p>
            <a:r>
              <a:rPr lang="en-US"/>
              <a:t>Click to edit Master title style</a:t>
            </a:r>
            <a:endParaRPr lang="en-BE"/>
          </a:p>
        </p:txBody>
      </p:sp>
      <p:sp>
        <p:nvSpPr>
          <p:cNvPr id="14" name="Text Placeholder 13">
            <a:extLst>
              <a:ext uri="{FF2B5EF4-FFF2-40B4-BE49-F238E27FC236}">
                <a16:creationId xmlns:a16="http://schemas.microsoft.com/office/drawing/2014/main" id="{E45601A6-C54D-FA46-96D8-A2AAFAD3FB0A}"/>
              </a:ext>
            </a:extLst>
          </p:cNvPr>
          <p:cNvSpPr>
            <a:spLocks noGrp="1"/>
          </p:cNvSpPr>
          <p:nvPr>
            <p:ph type="body" sz="quarter" idx="15" hasCustomPrompt="1"/>
          </p:nvPr>
        </p:nvSpPr>
        <p:spPr>
          <a:xfrm>
            <a:off x="1785938" y="5837238"/>
            <a:ext cx="781050" cy="412750"/>
          </a:xfrm>
        </p:spPr>
        <p:txBody>
          <a:bodyPr>
            <a:normAutofit/>
          </a:bodyPr>
          <a:lstStyle>
            <a:lvl1pPr marL="0" indent="0">
              <a:buNone/>
              <a:defRPr sz="1200">
                <a:solidFill>
                  <a:srgbClr val="327BB8"/>
                </a:solidFill>
              </a:defRPr>
            </a:lvl1pPr>
          </a:lstStyle>
          <a:p>
            <a:pPr lvl="0"/>
            <a:r>
              <a:rPr lang="en-BE"/>
              <a:t>LABEL</a:t>
            </a:r>
          </a:p>
        </p:txBody>
      </p:sp>
      <p:sp>
        <p:nvSpPr>
          <p:cNvPr id="4" name="Slide Number Placeholder 5">
            <a:extLst>
              <a:ext uri="{FF2B5EF4-FFF2-40B4-BE49-F238E27FC236}">
                <a16:creationId xmlns:a16="http://schemas.microsoft.com/office/drawing/2014/main" id="{EC65EAA0-D72E-2D55-969D-89D0034EBC36}"/>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3043303574"/>
      </p:ext>
    </p:extLst>
  </p:cSld>
  <p:clrMapOvr>
    <a:masterClrMapping/>
  </p:clrMapOvr>
  <p:extLst>
    <p:ext uri="{DCECCB84-F9BA-43D5-87BE-67443E8EF086}">
      <p15:sldGuideLst xmlns:p15="http://schemas.microsoft.com/office/powerpoint/2012/main">
        <p15:guide id="1" pos="7333">
          <p15:clr>
            <a:srgbClr val="FBAE40"/>
          </p15:clr>
        </p15:guide>
        <p15:guide id="2" pos="302">
          <p15:clr>
            <a:srgbClr val="FBAE40"/>
          </p15:clr>
        </p15:guide>
        <p15:guide id="3" orient="horz" pos="346">
          <p15:clr>
            <a:srgbClr val="FBAE40"/>
          </p15:clr>
        </p15:guide>
        <p15:guide id="4" orient="horz" pos="3974">
          <p15:clr>
            <a:srgbClr val="FBAE40"/>
          </p15:clr>
        </p15:guide>
        <p15:guide id="5" pos="665">
          <p15:clr>
            <a:srgbClr val="FBAE40"/>
          </p15:clr>
        </p15:guide>
        <p15:guide id="6" orient="horz" pos="2160">
          <p15:clr>
            <a:srgbClr val="FBAE40"/>
          </p15:clr>
        </p15:guide>
        <p15:guide id="7" pos="91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4E3D246-FC74-2708-3135-42A5BB4E9D0C}"/>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83289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2B32-4B01-E647-A789-75D4BB3FC9C9}"/>
              </a:ext>
            </a:extLst>
          </p:cNvPr>
          <p:cNvSpPr>
            <a:spLocks noGrp="1"/>
          </p:cNvSpPr>
          <p:nvPr>
            <p:ph type="title"/>
          </p:nvPr>
        </p:nvSpPr>
        <p:spPr/>
        <p:txBody>
          <a:bodyPr/>
          <a:lstStyle>
            <a:lvl1pPr>
              <a:defRPr>
                <a:solidFill>
                  <a:srgbClr val="327BB8"/>
                </a:solidFill>
              </a:defRPr>
            </a:lvl1pPr>
          </a:lstStyle>
          <a:p>
            <a:r>
              <a:rPr lang="en-US"/>
              <a:t>Click to edit Master title style</a:t>
            </a:r>
            <a:endParaRPr lang="en-BE"/>
          </a:p>
        </p:txBody>
      </p:sp>
      <p:sp>
        <p:nvSpPr>
          <p:cNvPr id="5" name="Footer Placeholder 4">
            <a:extLst>
              <a:ext uri="{FF2B5EF4-FFF2-40B4-BE49-F238E27FC236}">
                <a16:creationId xmlns:a16="http://schemas.microsoft.com/office/drawing/2014/main" id="{A436C765-45C9-C441-81D1-86CB0B7C08B7}"/>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solidFill>
                <a:srgbClr val="327BB8"/>
              </a:solidFill>
            </a:endParaRPr>
          </a:p>
        </p:txBody>
      </p:sp>
      <p:sp>
        <p:nvSpPr>
          <p:cNvPr id="8" name="Slide Number Placeholder 5">
            <a:extLst>
              <a:ext uri="{FF2B5EF4-FFF2-40B4-BE49-F238E27FC236}">
                <a16:creationId xmlns:a16="http://schemas.microsoft.com/office/drawing/2014/main" id="{3F5CF2AE-CAF3-054A-AF03-271ECC7EAA1C}"/>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fld id="{9E9C1426-0F0D-BC4F-BF6C-4B07893ACD48}" type="datetimeFigureOut">
              <a:rPr lang="en-BE" smtClean="0"/>
              <a:pPr/>
              <a:t>05/11/2026</a:t>
            </a:fld>
            <a:r>
              <a:rPr lang="en-BE"/>
              <a:t>  |  </a:t>
            </a:r>
            <a:r>
              <a:rPr lang="en-GB"/>
              <a:t>P</a:t>
            </a:r>
            <a:r>
              <a:rPr lang="en-BE"/>
              <a:t>AGE </a:t>
            </a:r>
            <a:fld id="{3C66DE6B-CC4B-F74A-99D4-2DC8DD154D90}" type="slidenum">
              <a:rPr lang="en-BE" smtClean="0"/>
              <a:pPr/>
              <a:t>‹#›</a:t>
            </a:fld>
            <a:endParaRPr lang="en-BE"/>
          </a:p>
        </p:txBody>
      </p:sp>
      <p:graphicFrame>
        <p:nvGraphicFramePr>
          <p:cNvPr id="10" name="Content Placeholder 25">
            <a:extLst>
              <a:ext uri="{FF2B5EF4-FFF2-40B4-BE49-F238E27FC236}">
                <a16:creationId xmlns:a16="http://schemas.microsoft.com/office/drawing/2014/main" id="{87F10C19-9C47-5B46-97A2-15131427E3E7}"/>
              </a:ext>
            </a:extLst>
          </p:cNvPr>
          <p:cNvGraphicFramePr>
            <a:graphicFrameLocks/>
          </p:cNvGraphicFramePr>
          <p:nvPr userDrawn="1"/>
        </p:nvGraphicFramePr>
        <p:xfrm>
          <a:off x="1267691" y="2651917"/>
          <a:ext cx="4398818" cy="33781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77998DC4-CE73-2842-BB98-2FD5532CC1A1}"/>
              </a:ext>
            </a:extLst>
          </p:cNvPr>
          <p:cNvGraphicFramePr/>
          <p:nvPr userDrawn="1"/>
        </p:nvGraphicFramePr>
        <p:xfrm>
          <a:off x="6095999" y="2476890"/>
          <a:ext cx="4013200" cy="3544397"/>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AB292246-A3FB-D246-8C0F-5F4CD2025AEB}"/>
              </a:ext>
            </a:extLst>
          </p:cNvPr>
          <p:cNvSpPr txBox="1"/>
          <p:nvPr userDrawn="1"/>
        </p:nvSpPr>
        <p:spPr>
          <a:xfrm>
            <a:off x="3002068" y="3861048"/>
            <a:ext cx="907621" cy="584775"/>
          </a:xfrm>
          <a:prstGeom prst="rect">
            <a:avLst/>
          </a:prstGeom>
          <a:noFill/>
        </p:spPr>
        <p:txBody>
          <a:bodyPr wrap="none" rtlCol="0">
            <a:spAutoFit/>
          </a:bodyPr>
          <a:lstStyle/>
          <a:p>
            <a:r>
              <a:rPr lang="en-US" sz="3200" b="1">
                <a:solidFill>
                  <a:srgbClr val="122C0E"/>
                </a:solidFill>
                <a:latin typeface="Garamond" panose="02020404030301010803" pitchFamily="18" charset="0"/>
                <a:ea typeface="Noto Serif" panose="02020600060500020200" pitchFamily="18" charset="0"/>
                <a:cs typeface="Noto Serif" panose="02020600060500020200" pitchFamily="18" charset="0"/>
              </a:rPr>
              <a:t>56%</a:t>
            </a:r>
          </a:p>
        </p:txBody>
      </p:sp>
      <p:sp>
        <p:nvSpPr>
          <p:cNvPr id="13" name="TextBox 12">
            <a:extLst>
              <a:ext uri="{FF2B5EF4-FFF2-40B4-BE49-F238E27FC236}">
                <a16:creationId xmlns:a16="http://schemas.microsoft.com/office/drawing/2014/main" id="{C0D6F86C-4F07-8A44-AFD0-CB0FA5637895}"/>
              </a:ext>
            </a:extLst>
          </p:cNvPr>
          <p:cNvSpPr txBox="1"/>
          <p:nvPr userDrawn="1"/>
        </p:nvSpPr>
        <p:spPr>
          <a:xfrm>
            <a:off x="7655200" y="3855652"/>
            <a:ext cx="907621" cy="584775"/>
          </a:xfrm>
          <a:prstGeom prst="rect">
            <a:avLst/>
          </a:prstGeom>
          <a:noFill/>
        </p:spPr>
        <p:txBody>
          <a:bodyPr wrap="none" rtlCol="0">
            <a:spAutoFit/>
          </a:bodyPr>
          <a:lstStyle/>
          <a:p>
            <a:r>
              <a:rPr lang="en-US" sz="3200" b="1">
                <a:solidFill>
                  <a:srgbClr val="122C0E"/>
                </a:solidFill>
                <a:latin typeface="Garamond" panose="02020404030301010803" pitchFamily="18" charset="0"/>
                <a:ea typeface="Noto Serif" panose="02020600060500020200" pitchFamily="18" charset="0"/>
                <a:cs typeface="Noto Serif" panose="02020600060500020200" pitchFamily="18" charset="0"/>
              </a:rPr>
              <a:t>48%</a:t>
            </a:r>
          </a:p>
        </p:txBody>
      </p:sp>
    </p:spTree>
    <p:extLst>
      <p:ext uri="{BB962C8B-B14F-4D97-AF65-F5344CB8AC3E}">
        <p14:creationId xmlns:p14="http://schemas.microsoft.com/office/powerpoint/2010/main" val="1717497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2B32-4B01-E647-A789-75D4BB3FC9C9}"/>
              </a:ext>
            </a:extLst>
          </p:cNvPr>
          <p:cNvSpPr>
            <a:spLocks noGrp="1"/>
          </p:cNvSpPr>
          <p:nvPr>
            <p:ph type="title"/>
          </p:nvPr>
        </p:nvSpPr>
        <p:spPr/>
        <p:txBody>
          <a:bodyPr/>
          <a:lstStyle>
            <a:lvl1pPr>
              <a:defRPr>
                <a:solidFill>
                  <a:srgbClr val="327BB8"/>
                </a:solidFill>
              </a:defRPr>
            </a:lvl1pPr>
          </a:lstStyle>
          <a:p>
            <a:r>
              <a:rPr lang="en-US"/>
              <a:t>Click to edit Master title style</a:t>
            </a:r>
            <a:endParaRPr lang="en-BE"/>
          </a:p>
        </p:txBody>
      </p:sp>
      <p:sp>
        <p:nvSpPr>
          <p:cNvPr id="5" name="Footer Placeholder 4">
            <a:extLst>
              <a:ext uri="{FF2B5EF4-FFF2-40B4-BE49-F238E27FC236}">
                <a16:creationId xmlns:a16="http://schemas.microsoft.com/office/drawing/2014/main" id="{A436C765-45C9-C441-81D1-86CB0B7C08B7}"/>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solidFill>
                <a:srgbClr val="327BB8"/>
              </a:solidFill>
            </a:endParaRPr>
          </a:p>
        </p:txBody>
      </p:sp>
      <p:sp>
        <p:nvSpPr>
          <p:cNvPr id="3" name="Pentagon 2">
            <a:extLst>
              <a:ext uri="{FF2B5EF4-FFF2-40B4-BE49-F238E27FC236}">
                <a16:creationId xmlns:a16="http://schemas.microsoft.com/office/drawing/2014/main" id="{EF36919F-9D54-094E-81AC-B16F8F140AC7}"/>
              </a:ext>
            </a:extLst>
          </p:cNvPr>
          <p:cNvSpPr/>
          <p:nvPr userDrawn="1"/>
        </p:nvSpPr>
        <p:spPr>
          <a:xfrm>
            <a:off x="515938" y="2996952"/>
            <a:ext cx="2880000" cy="1800000"/>
          </a:xfrm>
          <a:prstGeom prst="homePlate">
            <a:avLst/>
          </a:prstGeom>
          <a:solidFill>
            <a:srgbClr val="327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b="1">
                <a:latin typeface="Garamond" panose="02020404030301010803" pitchFamily="18" charset="0"/>
                <a:ea typeface="Noto Sans" panose="020B0502040504020204" pitchFamily="34" charset="0"/>
                <a:cs typeface="Noto Sans" panose="020B0502040504020204" pitchFamily="34" charset="0"/>
              </a:rPr>
              <a:t>Step 1</a:t>
            </a:r>
          </a:p>
          <a:p>
            <a:pPr algn="ctr"/>
            <a:r>
              <a:rPr lang="en-BE" b="1">
                <a:solidFill>
                  <a:srgbClr val="E1E5EA"/>
                </a:solidFill>
                <a:latin typeface="Garamond" panose="02020404030301010803" pitchFamily="18" charset="0"/>
                <a:ea typeface="Noto Serif" panose="02020600060500020200" pitchFamily="18" charset="0"/>
                <a:cs typeface="Noto Serif" panose="02020600060500020200" pitchFamily="18" charset="0"/>
              </a:rPr>
              <a:t>Lorem ipsum</a:t>
            </a:r>
          </a:p>
        </p:txBody>
      </p:sp>
      <p:sp>
        <p:nvSpPr>
          <p:cNvPr id="4" name="Chevron 3">
            <a:extLst>
              <a:ext uri="{FF2B5EF4-FFF2-40B4-BE49-F238E27FC236}">
                <a16:creationId xmlns:a16="http://schemas.microsoft.com/office/drawing/2014/main" id="{11FB61CB-3584-364F-8BFB-EF3FFE925FC7}"/>
              </a:ext>
            </a:extLst>
          </p:cNvPr>
          <p:cNvSpPr/>
          <p:nvPr userDrawn="1"/>
        </p:nvSpPr>
        <p:spPr>
          <a:xfrm>
            <a:off x="2686486" y="2996952"/>
            <a:ext cx="3600000" cy="1800000"/>
          </a:xfrm>
          <a:prstGeom prst="chevron">
            <a:avLst/>
          </a:prstGeom>
          <a:solidFill>
            <a:srgbClr val="327B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BE" sz="1400" b="1">
                <a:latin typeface="Garamond" panose="02020404030301010803" pitchFamily="18" charset="0"/>
                <a:ea typeface="Noto Sans" panose="020B0502040504020204" pitchFamily="34" charset="0"/>
                <a:cs typeface="Noto Sans" panose="020B0502040504020204" pitchFamily="34" charset="0"/>
              </a:rPr>
              <a:t>Step 2</a:t>
            </a:r>
          </a:p>
          <a:p>
            <a:pPr algn="ctr"/>
            <a:r>
              <a:rPr lang="en-BE" b="1">
                <a:solidFill>
                  <a:srgbClr val="E1E5EA"/>
                </a:solidFill>
                <a:latin typeface="Garamond" panose="02020404030301010803" pitchFamily="18" charset="0"/>
                <a:ea typeface="Noto Serif" panose="02020600060500020200" pitchFamily="18" charset="0"/>
                <a:cs typeface="Noto Serif" panose="02020600060500020200" pitchFamily="18" charset="0"/>
              </a:rPr>
              <a:t>Lorem ipsum</a:t>
            </a:r>
          </a:p>
        </p:txBody>
      </p:sp>
      <p:sp>
        <p:nvSpPr>
          <p:cNvPr id="18" name="Chevron 17">
            <a:extLst>
              <a:ext uri="{FF2B5EF4-FFF2-40B4-BE49-F238E27FC236}">
                <a16:creationId xmlns:a16="http://schemas.microsoft.com/office/drawing/2014/main" id="{0940FCA8-A3FD-9F48-9D1E-56176C6C94CE}"/>
              </a:ext>
            </a:extLst>
          </p:cNvPr>
          <p:cNvSpPr/>
          <p:nvPr userDrawn="1"/>
        </p:nvSpPr>
        <p:spPr>
          <a:xfrm>
            <a:off x="5580297" y="2996952"/>
            <a:ext cx="3600000" cy="1800000"/>
          </a:xfrm>
          <a:prstGeom prst="chevron">
            <a:avLst/>
          </a:prstGeom>
          <a:solidFill>
            <a:srgbClr val="327B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BE" sz="1400" b="1">
                <a:latin typeface="Garamond" panose="02020404030301010803" pitchFamily="18" charset="0"/>
                <a:ea typeface="Noto Sans" panose="020B0502040504020204" pitchFamily="34" charset="0"/>
                <a:cs typeface="Noto Sans" panose="020B0502040504020204" pitchFamily="34" charset="0"/>
              </a:rPr>
              <a:t>Step 3</a:t>
            </a:r>
          </a:p>
          <a:p>
            <a:pPr algn="ctr"/>
            <a:r>
              <a:rPr lang="en-BE" b="1">
                <a:solidFill>
                  <a:srgbClr val="E1E5EA"/>
                </a:solidFill>
                <a:latin typeface="Garamond" panose="02020404030301010803" pitchFamily="18" charset="0"/>
                <a:ea typeface="Noto Serif" panose="02020600060500020200" pitchFamily="18" charset="0"/>
                <a:cs typeface="Noto Serif" panose="02020600060500020200" pitchFamily="18" charset="0"/>
              </a:rPr>
              <a:t>Lorem ipsum</a:t>
            </a:r>
          </a:p>
        </p:txBody>
      </p:sp>
      <p:sp>
        <p:nvSpPr>
          <p:cNvPr id="20" name="Chevron 19">
            <a:extLst>
              <a:ext uri="{FF2B5EF4-FFF2-40B4-BE49-F238E27FC236}">
                <a16:creationId xmlns:a16="http://schemas.microsoft.com/office/drawing/2014/main" id="{7238824B-11AD-FA4A-98A4-DB10C042F9CA}"/>
              </a:ext>
            </a:extLst>
          </p:cNvPr>
          <p:cNvSpPr/>
          <p:nvPr userDrawn="1"/>
        </p:nvSpPr>
        <p:spPr>
          <a:xfrm>
            <a:off x="8442345" y="2996952"/>
            <a:ext cx="3600000" cy="1800000"/>
          </a:xfrm>
          <a:prstGeom prst="chevron">
            <a:avLst/>
          </a:prstGeom>
          <a:solidFill>
            <a:srgbClr val="327BB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BE" sz="1400" b="1">
                <a:latin typeface="Garamond" panose="02020404030301010803" pitchFamily="18" charset="0"/>
                <a:ea typeface="Noto Sans" panose="020B0502040504020204" pitchFamily="34" charset="0"/>
                <a:cs typeface="Noto Sans" panose="020B0502040504020204" pitchFamily="34" charset="0"/>
              </a:rPr>
              <a:t>Step 4</a:t>
            </a:r>
          </a:p>
          <a:p>
            <a:pPr algn="ctr"/>
            <a:r>
              <a:rPr lang="en-BE" b="1">
                <a:solidFill>
                  <a:srgbClr val="E1E5EA"/>
                </a:solidFill>
                <a:latin typeface="Garamond" panose="02020404030301010803" pitchFamily="18" charset="0"/>
                <a:ea typeface="Noto Serif" panose="02020600060500020200" pitchFamily="18" charset="0"/>
                <a:cs typeface="Noto Serif" panose="02020600060500020200" pitchFamily="18" charset="0"/>
              </a:rPr>
              <a:t>Lorem ipsum</a:t>
            </a:r>
          </a:p>
        </p:txBody>
      </p:sp>
      <p:sp>
        <p:nvSpPr>
          <p:cNvPr id="6" name="Slide Number Placeholder 5">
            <a:extLst>
              <a:ext uri="{FF2B5EF4-FFF2-40B4-BE49-F238E27FC236}">
                <a16:creationId xmlns:a16="http://schemas.microsoft.com/office/drawing/2014/main" id="{934C1DB8-D10D-3AA8-A224-AC66FF38D97A}"/>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3686606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50A1-80AA-4540-867E-9337914D1645}"/>
              </a:ext>
            </a:extLst>
          </p:cNvPr>
          <p:cNvSpPr>
            <a:spLocks noGrp="1"/>
          </p:cNvSpPr>
          <p:nvPr>
            <p:ph type="title"/>
          </p:nvPr>
        </p:nvSpPr>
        <p:spPr>
          <a:xfrm>
            <a:off x="522233" y="1247774"/>
            <a:ext cx="3932237" cy="1069975"/>
          </a:xfrm>
        </p:spPr>
        <p:txBody>
          <a:bodyPr anchor="b"/>
          <a:lstStyle>
            <a:lvl1pPr>
              <a:defRPr sz="3200">
                <a:solidFill>
                  <a:srgbClr val="327BB8"/>
                </a:solidFill>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55392917-C80D-0645-B785-B6B129FA74F5}"/>
              </a:ext>
            </a:extLst>
          </p:cNvPr>
          <p:cNvSpPr>
            <a:spLocks noGrp="1"/>
          </p:cNvSpPr>
          <p:nvPr>
            <p:ph idx="1"/>
          </p:nvPr>
        </p:nvSpPr>
        <p:spPr>
          <a:xfrm>
            <a:off x="5183188" y="1166813"/>
            <a:ext cx="6172200" cy="4962526"/>
          </a:xfrm>
        </p:spPr>
        <p:txBody>
          <a:bodyPr/>
          <a:lstStyle>
            <a:lvl1pPr>
              <a:defRPr sz="2400"/>
            </a:lvl1pPr>
            <a:lvl2pPr>
              <a:defRPr sz="2000"/>
            </a:lvl2pPr>
            <a:lvl3pPr>
              <a:defRPr sz="1800"/>
            </a:lvl3pPr>
            <a:lvl4pPr>
              <a:defRPr sz="16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585E5D54-8724-9B4C-B479-706A97DF72DC}"/>
              </a:ext>
            </a:extLst>
          </p:cNvPr>
          <p:cNvSpPr>
            <a:spLocks noGrp="1"/>
          </p:cNvSpPr>
          <p:nvPr>
            <p:ph type="body" sz="half" idx="2"/>
          </p:nvPr>
        </p:nvSpPr>
        <p:spPr>
          <a:xfrm>
            <a:off x="522233" y="231775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Footer Placeholder 4">
            <a:extLst>
              <a:ext uri="{FF2B5EF4-FFF2-40B4-BE49-F238E27FC236}">
                <a16:creationId xmlns:a16="http://schemas.microsoft.com/office/drawing/2014/main" id="{01662CC6-465C-4A42-BFF8-83D38E994D12}"/>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p>
        </p:txBody>
      </p:sp>
      <p:sp>
        <p:nvSpPr>
          <p:cNvPr id="5" name="Slide Number Placeholder 5">
            <a:extLst>
              <a:ext uri="{FF2B5EF4-FFF2-40B4-BE49-F238E27FC236}">
                <a16:creationId xmlns:a16="http://schemas.microsoft.com/office/drawing/2014/main" id="{D0F68119-01F6-4421-F61F-BDD75C452365}"/>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268858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854C744-C537-8445-893C-CE55E502E8A8}"/>
              </a:ext>
            </a:extLst>
          </p:cNvPr>
          <p:cNvSpPr>
            <a:spLocks noGrp="1"/>
          </p:cNvSpPr>
          <p:nvPr>
            <p:ph type="pic" idx="1"/>
          </p:nvPr>
        </p:nvSpPr>
        <p:spPr>
          <a:xfrm>
            <a:off x="5183188" y="987425"/>
            <a:ext cx="6172200" cy="4873625"/>
          </a:xfrm>
        </p:spPr>
        <p:txBody>
          <a:bodyPr anchor="ctr"/>
          <a:lstStyle>
            <a:lvl1pPr marL="0" indent="0" algn="ctr">
              <a:buNone/>
              <a:defRPr sz="3200">
                <a:solidFill>
                  <a:srgbClr val="327BB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BE"/>
          </a:p>
        </p:txBody>
      </p:sp>
      <p:sp>
        <p:nvSpPr>
          <p:cNvPr id="10" name="Title 1">
            <a:extLst>
              <a:ext uri="{FF2B5EF4-FFF2-40B4-BE49-F238E27FC236}">
                <a16:creationId xmlns:a16="http://schemas.microsoft.com/office/drawing/2014/main" id="{66136E74-530E-CF40-8523-50A97C1F702A}"/>
              </a:ext>
            </a:extLst>
          </p:cNvPr>
          <p:cNvSpPr>
            <a:spLocks noGrp="1"/>
          </p:cNvSpPr>
          <p:nvPr>
            <p:ph type="title"/>
          </p:nvPr>
        </p:nvSpPr>
        <p:spPr>
          <a:xfrm>
            <a:off x="522233" y="1247774"/>
            <a:ext cx="3932237" cy="1069975"/>
          </a:xfrm>
        </p:spPr>
        <p:txBody>
          <a:bodyPr anchor="b"/>
          <a:lstStyle>
            <a:lvl1pPr>
              <a:defRPr sz="3200">
                <a:solidFill>
                  <a:srgbClr val="327BB8"/>
                </a:solidFill>
              </a:defRPr>
            </a:lvl1pPr>
          </a:lstStyle>
          <a:p>
            <a:r>
              <a:rPr lang="en-US"/>
              <a:t>Click to edit Master title style</a:t>
            </a:r>
            <a:endParaRPr lang="en-BE"/>
          </a:p>
        </p:txBody>
      </p:sp>
      <p:sp>
        <p:nvSpPr>
          <p:cNvPr id="11" name="Text Placeholder 3">
            <a:extLst>
              <a:ext uri="{FF2B5EF4-FFF2-40B4-BE49-F238E27FC236}">
                <a16:creationId xmlns:a16="http://schemas.microsoft.com/office/drawing/2014/main" id="{872D5FD3-AE2B-3F45-BEB0-B180C05E5D89}"/>
              </a:ext>
            </a:extLst>
          </p:cNvPr>
          <p:cNvSpPr>
            <a:spLocks noGrp="1"/>
          </p:cNvSpPr>
          <p:nvPr>
            <p:ph type="body" sz="half" idx="2"/>
          </p:nvPr>
        </p:nvSpPr>
        <p:spPr>
          <a:xfrm>
            <a:off x="522233" y="231775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Footer Placeholder 4">
            <a:extLst>
              <a:ext uri="{FF2B5EF4-FFF2-40B4-BE49-F238E27FC236}">
                <a16:creationId xmlns:a16="http://schemas.microsoft.com/office/drawing/2014/main" id="{CA37A7F5-EE0D-7146-BDF7-6B4C160EBD7D}"/>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solidFill>
                <a:srgbClr val="327BB8"/>
              </a:solidFill>
            </a:endParaRPr>
          </a:p>
        </p:txBody>
      </p:sp>
      <p:sp>
        <p:nvSpPr>
          <p:cNvPr id="2" name="Slide Number Placeholder 5">
            <a:extLst>
              <a:ext uri="{FF2B5EF4-FFF2-40B4-BE49-F238E27FC236}">
                <a16:creationId xmlns:a16="http://schemas.microsoft.com/office/drawing/2014/main" id="{3C361D43-776C-88ED-142A-850579257A1E}"/>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441337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9" y="1089024"/>
            <a:ext cx="10088894" cy="4679951"/>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8894" h="4679951">
                <a:moveTo>
                  <a:pt x="0" y="0"/>
                </a:moveTo>
                <a:lnTo>
                  <a:pt x="10088894" y="10510"/>
                </a:lnTo>
                <a:cubicBezTo>
                  <a:pt x="10086138" y="267009"/>
                  <a:pt x="10072871" y="2215673"/>
                  <a:pt x="10070115" y="2472172"/>
                </a:cubicBezTo>
                <a:lnTo>
                  <a:pt x="5376643" y="2484494"/>
                </a:lnTo>
                <a:lnTo>
                  <a:pt x="5371990" y="4679951"/>
                </a:lnTo>
                <a:lnTo>
                  <a:pt x="0" y="4679951"/>
                </a:lnTo>
                <a:lnTo>
                  <a:pt x="0" y="0"/>
                </a:lnTo>
                <a:close/>
              </a:path>
            </a:pathLst>
          </a:custGeom>
          <a:solidFill>
            <a:srgbClr val="327BB8"/>
          </a:solidFill>
        </p:spPr>
        <p:txBody>
          <a:bodyPr anchor="t"/>
          <a:lstStyle>
            <a:lvl1pPr marL="0" indent="0" algn="l">
              <a:buNone/>
              <a:defRPr>
                <a:solidFill>
                  <a:schemeClr val="bg1">
                    <a:lumMod val="95000"/>
                  </a:schemeClr>
                </a:solidFill>
              </a:defRPr>
            </a:lvl1pPr>
          </a:lstStyle>
          <a:p>
            <a:r>
              <a:rPr lang="en-BE"/>
              <a:t>Choose picture</a:t>
            </a:r>
          </a:p>
        </p:txBody>
      </p:sp>
      <p:sp>
        <p:nvSpPr>
          <p:cNvPr id="7" name="Rectangle 6">
            <a:extLst>
              <a:ext uri="{FF2B5EF4-FFF2-40B4-BE49-F238E27FC236}">
                <a16:creationId xmlns:a16="http://schemas.microsoft.com/office/drawing/2014/main" id="{7B8D8AE4-C68B-F147-A1AE-DC7E19D6F874}"/>
              </a:ext>
            </a:extLst>
          </p:cNvPr>
          <p:cNvSpPr/>
          <p:nvPr userDrawn="1"/>
        </p:nvSpPr>
        <p:spPr>
          <a:xfrm>
            <a:off x="6436659" y="3573016"/>
            <a:ext cx="4966447" cy="2312895"/>
          </a:xfrm>
          <a:prstGeom prst="rect">
            <a:avLst/>
          </a:prstGeom>
          <a:solidFill>
            <a:srgbClr val="E1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6457758" y="3573016"/>
            <a:ext cx="4945348" cy="698500"/>
          </a:xfrm>
          <a:solidFill>
            <a:srgbClr val="E1E5EA"/>
          </a:solidFill>
        </p:spPr>
        <p:txBody>
          <a:bodyPr/>
          <a:lstStyle>
            <a:lvl1pPr marL="0" indent="0">
              <a:buFontTx/>
              <a:buNone/>
              <a:defRPr b="1" i="0">
                <a:solidFill>
                  <a:srgbClr val="327BB8"/>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Place here your image title </a:t>
            </a:r>
          </a:p>
        </p:txBody>
      </p:sp>
      <p:sp>
        <p:nvSpPr>
          <p:cNvPr id="10" name="Text Placeholder 8">
            <a:extLst>
              <a:ext uri="{FF2B5EF4-FFF2-40B4-BE49-F238E27FC236}">
                <a16:creationId xmlns:a16="http://schemas.microsoft.com/office/drawing/2014/main" id="{A682E8E6-AEEB-FE44-9904-C6E3E7B3DBEE}"/>
              </a:ext>
            </a:extLst>
          </p:cNvPr>
          <p:cNvSpPr>
            <a:spLocks noGrp="1"/>
          </p:cNvSpPr>
          <p:nvPr>
            <p:ph type="body" sz="quarter" idx="14" hasCustomPrompt="1"/>
          </p:nvPr>
        </p:nvSpPr>
        <p:spPr>
          <a:xfrm>
            <a:off x="6457758" y="4293096"/>
            <a:ext cx="4945348" cy="1592815"/>
          </a:xfrm>
          <a:solidFill>
            <a:srgbClr val="E1E5EA"/>
          </a:solidFill>
        </p:spPr>
        <p:txBody>
          <a:bodyPr>
            <a:normAutofit/>
          </a:bodyPr>
          <a:lstStyle>
            <a:lvl1pPr marL="0" indent="0">
              <a:lnSpc>
                <a:spcPct val="150000"/>
              </a:lnSpc>
              <a:buFontTx/>
              <a:buNone/>
              <a:defRPr sz="1600" b="0" i="0">
                <a:solidFill>
                  <a:srgbClr val="001D39"/>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2" name="Footer Placeholder 4">
            <a:extLst>
              <a:ext uri="{FF2B5EF4-FFF2-40B4-BE49-F238E27FC236}">
                <a16:creationId xmlns:a16="http://schemas.microsoft.com/office/drawing/2014/main" id="{DE610F55-BE30-1144-94A8-7CBE71D4172D}"/>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solidFill>
                <a:srgbClr val="327BB8"/>
              </a:solidFill>
            </a:endParaRPr>
          </a:p>
        </p:txBody>
      </p:sp>
      <p:sp>
        <p:nvSpPr>
          <p:cNvPr id="2" name="Slide Number Placeholder 5">
            <a:extLst>
              <a:ext uri="{FF2B5EF4-FFF2-40B4-BE49-F238E27FC236}">
                <a16:creationId xmlns:a16="http://schemas.microsoft.com/office/drawing/2014/main" id="{95507711-10A0-E8E6-FE80-F4E6CBE146FF}"/>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3361111800"/>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686">
          <p15:clr>
            <a:srgbClr val="FBAE40"/>
          </p15:clr>
        </p15:guide>
        <p15:guide id="4" orient="horz" pos="36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ingl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9" y="1089024"/>
            <a:ext cx="10088894" cy="4679951"/>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10078465 w 10088894"/>
              <a:gd name="connsiteY3" fmla="*/ 4674539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10078465 w 10088894"/>
              <a:gd name="connsiteY3" fmla="*/ 4674539 h 4679951"/>
              <a:gd name="connsiteX4" fmla="*/ 0 w 10088894"/>
              <a:gd name="connsiteY4" fmla="*/ 4679951 h 4679951"/>
              <a:gd name="connsiteX5" fmla="*/ 0 w 10088894"/>
              <a:gd name="connsiteY5" fmla="*/ 0 h 467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894" h="4679951">
                <a:moveTo>
                  <a:pt x="0" y="0"/>
                </a:moveTo>
                <a:lnTo>
                  <a:pt x="10088894" y="10510"/>
                </a:lnTo>
                <a:cubicBezTo>
                  <a:pt x="10086138" y="267009"/>
                  <a:pt x="10072871" y="2215673"/>
                  <a:pt x="10070115" y="2472172"/>
                </a:cubicBezTo>
                <a:cubicBezTo>
                  <a:pt x="10072898" y="3206294"/>
                  <a:pt x="10075682" y="3940417"/>
                  <a:pt x="10078465" y="4674539"/>
                </a:cubicBezTo>
                <a:lnTo>
                  <a:pt x="0" y="4679951"/>
                </a:lnTo>
                <a:lnTo>
                  <a:pt x="0" y="0"/>
                </a:lnTo>
                <a:close/>
              </a:path>
            </a:pathLst>
          </a:custGeom>
          <a:solidFill>
            <a:srgbClr val="327BB8"/>
          </a:solidFill>
        </p:spPr>
        <p:txBody>
          <a:bodyPr anchor="t"/>
          <a:lstStyle>
            <a:lvl1pPr marL="0" indent="0" algn="l">
              <a:buNone/>
              <a:defRPr>
                <a:solidFill>
                  <a:schemeClr val="bg1">
                    <a:lumMod val="95000"/>
                  </a:schemeClr>
                </a:solidFill>
              </a:defRPr>
            </a:lvl1pPr>
          </a:lstStyle>
          <a:p>
            <a:r>
              <a:rPr lang="en-BE"/>
              <a:t>Choose picture</a:t>
            </a:r>
          </a:p>
        </p:txBody>
      </p:sp>
      <p:sp>
        <p:nvSpPr>
          <p:cNvPr id="12" name="Footer Placeholder 4">
            <a:extLst>
              <a:ext uri="{FF2B5EF4-FFF2-40B4-BE49-F238E27FC236}">
                <a16:creationId xmlns:a16="http://schemas.microsoft.com/office/drawing/2014/main" id="{DE610F55-BE30-1144-94A8-7CBE71D4172D}"/>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p>
        </p:txBody>
      </p:sp>
      <p:sp>
        <p:nvSpPr>
          <p:cNvPr id="2" name="Slide Number Placeholder 5">
            <a:extLst>
              <a:ext uri="{FF2B5EF4-FFF2-40B4-BE49-F238E27FC236}">
                <a16:creationId xmlns:a16="http://schemas.microsoft.com/office/drawing/2014/main" id="{BEB35D98-AFCE-7AA7-0FF3-EF02B8AFC0A2}"/>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784895530"/>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686">
          <p15:clr>
            <a:srgbClr val="FBAE40"/>
          </p15:clr>
        </p15:guide>
        <p15:guide id="4" orient="horz" pos="36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8" y="1089025"/>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327BB8"/>
          </a:solidFill>
        </p:spPr>
        <p:txBody>
          <a:bodyPr anchor="t"/>
          <a:lstStyle>
            <a:lvl1pPr marL="0" indent="0" algn="l">
              <a:buNone/>
              <a:defRPr>
                <a:solidFill>
                  <a:schemeClr val="bg1">
                    <a:lumMod val="95000"/>
                  </a:schemeClr>
                </a:solidFill>
              </a:defRPr>
            </a:lvl1pPr>
          </a:lstStyle>
          <a:p>
            <a:r>
              <a:rPr lang="en-BE"/>
              <a:t>Choose picture</a:t>
            </a:r>
          </a:p>
        </p:txBody>
      </p:sp>
      <p:sp>
        <p:nvSpPr>
          <p:cNvPr id="12" name="Picture Placeholder 5">
            <a:extLst>
              <a:ext uri="{FF2B5EF4-FFF2-40B4-BE49-F238E27FC236}">
                <a16:creationId xmlns:a16="http://schemas.microsoft.com/office/drawing/2014/main" id="{FA54FFD7-8E71-AF41-BFDF-E5799B07A545}"/>
              </a:ext>
            </a:extLst>
          </p:cNvPr>
          <p:cNvSpPr>
            <a:spLocks noGrp="1"/>
          </p:cNvSpPr>
          <p:nvPr>
            <p:ph type="pic" sz="quarter" idx="15" hasCustomPrompt="1"/>
          </p:nvPr>
        </p:nvSpPr>
        <p:spPr>
          <a:xfrm>
            <a:off x="6772485" y="1076518"/>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327BB8"/>
          </a:solidFill>
        </p:spPr>
        <p:txBody>
          <a:bodyPr anchor="t"/>
          <a:lstStyle>
            <a:lvl1pPr marL="0" indent="0" algn="l">
              <a:buNone/>
              <a:defRPr>
                <a:solidFill>
                  <a:schemeClr val="bg1">
                    <a:lumMod val="95000"/>
                  </a:schemeClr>
                </a:solidFill>
              </a:defRPr>
            </a:lvl1pPr>
          </a:lstStyle>
          <a:p>
            <a:r>
              <a:rPr lang="en-BE"/>
              <a:t>Choose picture</a:t>
            </a:r>
          </a:p>
        </p:txBody>
      </p:sp>
      <p:sp>
        <p:nvSpPr>
          <p:cNvPr id="15" name="Footer Placeholder 4">
            <a:extLst>
              <a:ext uri="{FF2B5EF4-FFF2-40B4-BE49-F238E27FC236}">
                <a16:creationId xmlns:a16="http://schemas.microsoft.com/office/drawing/2014/main" id="{F2008B75-392B-1A41-81B9-B8F1B8A2A502}"/>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p>
        </p:txBody>
      </p:sp>
      <p:sp>
        <p:nvSpPr>
          <p:cNvPr id="17" name="Rectangle 16">
            <a:extLst>
              <a:ext uri="{FF2B5EF4-FFF2-40B4-BE49-F238E27FC236}">
                <a16:creationId xmlns:a16="http://schemas.microsoft.com/office/drawing/2014/main" id="{367F2593-0F80-E145-BAF0-C444627EEA99}"/>
              </a:ext>
            </a:extLst>
          </p:cNvPr>
          <p:cNvSpPr/>
          <p:nvPr userDrawn="1"/>
        </p:nvSpPr>
        <p:spPr>
          <a:xfrm>
            <a:off x="515939" y="3428999"/>
            <a:ext cx="4824412" cy="2717428"/>
          </a:xfrm>
          <a:prstGeom prst="rect">
            <a:avLst/>
          </a:prstGeom>
          <a:solidFill>
            <a:srgbClr val="E1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367F2593-0F80-E145-BAF0-C444627EEA99}"/>
              </a:ext>
            </a:extLst>
          </p:cNvPr>
          <p:cNvSpPr/>
          <p:nvPr userDrawn="1"/>
        </p:nvSpPr>
        <p:spPr>
          <a:xfrm>
            <a:off x="6240140" y="3429000"/>
            <a:ext cx="4824412" cy="2717428"/>
          </a:xfrm>
          <a:prstGeom prst="rect">
            <a:avLst/>
          </a:prstGeom>
          <a:solidFill>
            <a:srgbClr val="E1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Slide Number Placeholder 5">
            <a:extLst>
              <a:ext uri="{FF2B5EF4-FFF2-40B4-BE49-F238E27FC236}">
                <a16:creationId xmlns:a16="http://schemas.microsoft.com/office/drawing/2014/main" id="{60471567-5718-FE8E-C028-B6808FC01DD8}"/>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809726388"/>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686">
          <p15:clr>
            <a:srgbClr val="FBAE40"/>
          </p15:clr>
        </p15:guide>
        <p15:guide id="4" orient="horz" pos="3634">
          <p15:clr>
            <a:srgbClr val="FBAE40"/>
          </p15:clr>
        </p15:guide>
        <p15:guide id="5" pos="3364">
          <p15:clr>
            <a:srgbClr val="FBAE40"/>
          </p15:clr>
        </p15:guide>
        <p15:guide id="6" pos="3749">
          <p15:clr>
            <a:srgbClr val="FBAE40"/>
          </p15:clr>
        </p15:guide>
        <p15:guide id="7" orient="horz" pos="259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Column pictur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04C343-087C-524F-830F-3969246D07E5}"/>
              </a:ext>
            </a:extLst>
          </p:cNvPr>
          <p:cNvSpPr/>
          <p:nvPr userDrawn="1"/>
        </p:nvSpPr>
        <p:spPr>
          <a:xfrm>
            <a:off x="6243607" y="3424417"/>
            <a:ext cx="4824412" cy="2704921"/>
          </a:xfrm>
          <a:prstGeom prst="rect">
            <a:avLst/>
          </a:prstGeom>
          <a:solidFill>
            <a:srgbClr val="E1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Rectangle 1">
            <a:extLst>
              <a:ext uri="{FF2B5EF4-FFF2-40B4-BE49-F238E27FC236}">
                <a16:creationId xmlns:a16="http://schemas.microsoft.com/office/drawing/2014/main" id="{367F2593-0F80-E145-BAF0-C444627EEA99}"/>
              </a:ext>
            </a:extLst>
          </p:cNvPr>
          <p:cNvSpPr/>
          <p:nvPr userDrawn="1"/>
        </p:nvSpPr>
        <p:spPr>
          <a:xfrm>
            <a:off x="515939" y="3428999"/>
            <a:ext cx="4824412" cy="2717428"/>
          </a:xfrm>
          <a:prstGeom prst="rect">
            <a:avLst/>
          </a:prstGeom>
          <a:solidFill>
            <a:srgbClr val="E1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8" y="1089025"/>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E1E5EA"/>
          </a:solidFill>
        </p:spPr>
        <p:txBody>
          <a:bodyPr anchor="t"/>
          <a:lstStyle>
            <a:lvl1pPr marL="0" indent="0" algn="l">
              <a:buNone/>
              <a:defRPr>
                <a:solidFill>
                  <a:srgbClr val="327BB8"/>
                </a:solidFill>
              </a:defRPr>
            </a:lvl1pPr>
          </a:lstStyle>
          <a:p>
            <a:r>
              <a:rPr lang="en-BE"/>
              <a:t>Choose picture</a:t>
            </a:r>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696517" y="3605033"/>
            <a:ext cx="4495329" cy="698500"/>
          </a:xfrm>
        </p:spPr>
        <p:txBody>
          <a:bodyPr/>
          <a:lstStyle>
            <a:lvl1pPr marL="0" indent="0">
              <a:buFontTx/>
              <a:buNone/>
              <a:defRPr b="1" i="0">
                <a:solidFill>
                  <a:srgbClr val="327BB8"/>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Place your image title here</a:t>
            </a:r>
          </a:p>
        </p:txBody>
      </p:sp>
      <p:sp>
        <p:nvSpPr>
          <p:cNvPr id="10" name="Text Placeholder 8">
            <a:extLst>
              <a:ext uri="{FF2B5EF4-FFF2-40B4-BE49-F238E27FC236}">
                <a16:creationId xmlns:a16="http://schemas.microsoft.com/office/drawing/2014/main" id="{A682E8E6-AEEB-FE44-9904-C6E3E7B3DBEE}"/>
              </a:ext>
            </a:extLst>
          </p:cNvPr>
          <p:cNvSpPr>
            <a:spLocks noGrp="1"/>
          </p:cNvSpPr>
          <p:nvPr>
            <p:ph type="body" sz="quarter" idx="14" hasCustomPrompt="1"/>
          </p:nvPr>
        </p:nvSpPr>
        <p:spPr>
          <a:xfrm>
            <a:off x="696517" y="4709934"/>
            <a:ext cx="4495329" cy="1239346"/>
          </a:xfrm>
        </p:spPr>
        <p:txBody>
          <a:bodyPr>
            <a:normAutofit/>
          </a:bodyPr>
          <a:lstStyle>
            <a:lvl1pPr marL="0" indent="0">
              <a:lnSpc>
                <a:spcPct val="150000"/>
              </a:lnSpc>
              <a:buFontTx/>
              <a:buNone/>
              <a:defRPr sz="1600" b="0" i="0">
                <a:solidFill>
                  <a:schemeClr val="tx1"/>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2" name="Picture Placeholder 5">
            <a:extLst>
              <a:ext uri="{FF2B5EF4-FFF2-40B4-BE49-F238E27FC236}">
                <a16:creationId xmlns:a16="http://schemas.microsoft.com/office/drawing/2014/main" id="{FA54FFD7-8E71-AF41-BFDF-E5799B07A545}"/>
              </a:ext>
            </a:extLst>
          </p:cNvPr>
          <p:cNvSpPr>
            <a:spLocks noGrp="1"/>
          </p:cNvSpPr>
          <p:nvPr>
            <p:ph type="pic" sz="quarter" idx="15" hasCustomPrompt="1"/>
          </p:nvPr>
        </p:nvSpPr>
        <p:spPr>
          <a:xfrm>
            <a:off x="6772485" y="1076518"/>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E1E5EA"/>
          </a:solidFill>
        </p:spPr>
        <p:txBody>
          <a:bodyPr anchor="t"/>
          <a:lstStyle>
            <a:lvl1pPr marL="0" indent="0" algn="l">
              <a:buNone/>
              <a:defRPr>
                <a:solidFill>
                  <a:srgbClr val="327BB8"/>
                </a:solidFill>
              </a:defRPr>
            </a:lvl1pPr>
          </a:lstStyle>
          <a:p>
            <a:r>
              <a:rPr lang="en-BE"/>
              <a:t>Choose picture</a:t>
            </a:r>
          </a:p>
        </p:txBody>
      </p:sp>
      <p:sp>
        <p:nvSpPr>
          <p:cNvPr id="13" name="Text Placeholder 8">
            <a:extLst>
              <a:ext uri="{FF2B5EF4-FFF2-40B4-BE49-F238E27FC236}">
                <a16:creationId xmlns:a16="http://schemas.microsoft.com/office/drawing/2014/main" id="{D3694203-C085-8248-99AE-82E73932464C}"/>
              </a:ext>
            </a:extLst>
          </p:cNvPr>
          <p:cNvSpPr>
            <a:spLocks noGrp="1"/>
          </p:cNvSpPr>
          <p:nvPr>
            <p:ph type="body" sz="quarter" idx="16" hasCustomPrompt="1"/>
          </p:nvPr>
        </p:nvSpPr>
        <p:spPr>
          <a:xfrm>
            <a:off x="6413313" y="3605033"/>
            <a:ext cx="4435218" cy="698500"/>
          </a:xfrm>
        </p:spPr>
        <p:txBody>
          <a:bodyPr/>
          <a:lstStyle>
            <a:lvl1pPr marL="0" indent="0">
              <a:buFontTx/>
              <a:buNone/>
              <a:defRPr b="1" i="0">
                <a:solidFill>
                  <a:srgbClr val="327BB8"/>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Place here your image title </a:t>
            </a:r>
          </a:p>
        </p:txBody>
      </p:sp>
      <p:sp>
        <p:nvSpPr>
          <p:cNvPr id="14" name="Text Placeholder 8">
            <a:extLst>
              <a:ext uri="{FF2B5EF4-FFF2-40B4-BE49-F238E27FC236}">
                <a16:creationId xmlns:a16="http://schemas.microsoft.com/office/drawing/2014/main" id="{FD3353F0-690B-E942-A7A4-E533504DF166}"/>
              </a:ext>
            </a:extLst>
          </p:cNvPr>
          <p:cNvSpPr>
            <a:spLocks noGrp="1"/>
          </p:cNvSpPr>
          <p:nvPr>
            <p:ph type="body" sz="quarter" idx="17" hasCustomPrompt="1"/>
          </p:nvPr>
        </p:nvSpPr>
        <p:spPr>
          <a:xfrm>
            <a:off x="6413313" y="4697427"/>
            <a:ext cx="4435218" cy="1251854"/>
          </a:xfrm>
        </p:spPr>
        <p:txBody>
          <a:bodyPr>
            <a:normAutofit/>
          </a:bodyPr>
          <a:lstStyle>
            <a:lvl1pPr marL="0" indent="0">
              <a:lnSpc>
                <a:spcPct val="150000"/>
              </a:lnSpc>
              <a:buFontTx/>
              <a:buNone/>
              <a:defRPr sz="1600" b="0" i="0">
                <a:solidFill>
                  <a:schemeClr val="tx1"/>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5" name="Text Placeholder 4">
            <a:extLst>
              <a:ext uri="{FF2B5EF4-FFF2-40B4-BE49-F238E27FC236}">
                <a16:creationId xmlns:a16="http://schemas.microsoft.com/office/drawing/2014/main" id="{F4CB97AA-9189-3C45-98CD-178295F25D9A}"/>
              </a:ext>
            </a:extLst>
          </p:cNvPr>
          <p:cNvSpPr>
            <a:spLocks noGrp="1"/>
          </p:cNvSpPr>
          <p:nvPr>
            <p:ph type="body" sz="quarter" idx="18" hasCustomPrompt="1"/>
          </p:nvPr>
        </p:nvSpPr>
        <p:spPr>
          <a:xfrm>
            <a:off x="696516" y="4338884"/>
            <a:ext cx="4469395" cy="358542"/>
          </a:xfrm>
        </p:spPr>
        <p:txBody>
          <a:bodyPr>
            <a:noAutofit/>
          </a:bodyPr>
          <a:lstStyle>
            <a:lvl1pPr marL="0" indent="0">
              <a:buNone/>
              <a:defRPr sz="1200">
                <a:solidFill>
                  <a:srgbClr val="327BB8"/>
                </a:solidFill>
              </a:defRPr>
            </a:lvl1pPr>
          </a:lstStyle>
          <a:p>
            <a:pPr lvl="0"/>
            <a:r>
              <a:rPr lang="en-GB"/>
              <a:t>Image Subtitle</a:t>
            </a:r>
            <a:endParaRPr lang="en-BE"/>
          </a:p>
        </p:txBody>
      </p:sp>
      <p:sp>
        <p:nvSpPr>
          <p:cNvPr id="16" name="Text Placeholder 4">
            <a:extLst>
              <a:ext uri="{FF2B5EF4-FFF2-40B4-BE49-F238E27FC236}">
                <a16:creationId xmlns:a16="http://schemas.microsoft.com/office/drawing/2014/main" id="{3F2148FE-A34A-5E44-A0E3-FF3BECC7A4CB}"/>
              </a:ext>
            </a:extLst>
          </p:cNvPr>
          <p:cNvSpPr>
            <a:spLocks noGrp="1"/>
          </p:cNvSpPr>
          <p:nvPr>
            <p:ph type="body" sz="quarter" idx="19" hasCustomPrompt="1"/>
          </p:nvPr>
        </p:nvSpPr>
        <p:spPr>
          <a:xfrm>
            <a:off x="6413311" y="4338884"/>
            <a:ext cx="4435217" cy="358542"/>
          </a:xfrm>
        </p:spPr>
        <p:txBody>
          <a:bodyPr>
            <a:noAutofit/>
          </a:bodyPr>
          <a:lstStyle>
            <a:lvl1pPr marL="0" indent="0">
              <a:buNone/>
              <a:defRPr sz="1200">
                <a:solidFill>
                  <a:srgbClr val="327BB8"/>
                </a:solidFill>
              </a:defRPr>
            </a:lvl1pPr>
          </a:lstStyle>
          <a:p>
            <a:pPr lvl="0"/>
            <a:r>
              <a:rPr lang="en-GB"/>
              <a:t>Image Subtitle</a:t>
            </a:r>
            <a:endParaRPr lang="en-BE"/>
          </a:p>
        </p:txBody>
      </p:sp>
      <p:sp>
        <p:nvSpPr>
          <p:cNvPr id="18" name="Footer Placeholder 4">
            <a:extLst>
              <a:ext uri="{FF2B5EF4-FFF2-40B4-BE49-F238E27FC236}">
                <a16:creationId xmlns:a16="http://schemas.microsoft.com/office/drawing/2014/main" id="{FD57E253-7FE0-8F4F-A844-1990B4ED3207}"/>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solidFill>
                <a:srgbClr val="327BB8"/>
              </a:solidFill>
            </a:endParaRPr>
          </a:p>
        </p:txBody>
      </p:sp>
      <p:sp>
        <p:nvSpPr>
          <p:cNvPr id="3" name="Slide Number Placeholder 5">
            <a:extLst>
              <a:ext uri="{FF2B5EF4-FFF2-40B4-BE49-F238E27FC236}">
                <a16:creationId xmlns:a16="http://schemas.microsoft.com/office/drawing/2014/main" id="{A1226784-5EB6-50C2-F6DC-99BFA2EADF4E}"/>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171884351"/>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686">
          <p15:clr>
            <a:srgbClr val="FBAE40"/>
          </p15:clr>
        </p15:guide>
        <p15:guide id="4" orient="horz" pos="3634">
          <p15:clr>
            <a:srgbClr val="FBAE40"/>
          </p15:clr>
        </p15:guide>
        <p15:guide id="5" pos="3364">
          <p15:clr>
            <a:srgbClr val="FBAE40"/>
          </p15:clr>
        </p15:guide>
        <p15:guide id="6" pos="3749">
          <p15:clr>
            <a:srgbClr val="FBAE40"/>
          </p15:clr>
        </p15:guide>
        <p15:guide id="7" orient="horz" pos="259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Column pictur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04C343-087C-524F-830F-3969246D07E5}"/>
              </a:ext>
            </a:extLst>
          </p:cNvPr>
          <p:cNvSpPr/>
          <p:nvPr userDrawn="1"/>
        </p:nvSpPr>
        <p:spPr>
          <a:xfrm>
            <a:off x="6232737" y="3429000"/>
            <a:ext cx="4824412" cy="2704921"/>
          </a:xfrm>
          <a:prstGeom prst="rect">
            <a:avLst/>
          </a:prstGeom>
          <a:solidFill>
            <a:srgbClr val="E1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67F2593-0F80-E145-BAF0-C444627EEA99}"/>
              </a:ext>
            </a:extLst>
          </p:cNvPr>
          <p:cNvSpPr/>
          <p:nvPr userDrawn="1"/>
        </p:nvSpPr>
        <p:spPr>
          <a:xfrm>
            <a:off x="515939" y="3428999"/>
            <a:ext cx="4824412" cy="2717428"/>
          </a:xfrm>
          <a:prstGeom prst="rect">
            <a:avLst/>
          </a:prstGeom>
          <a:solidFill>
            <a:srgbClr val="E1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Picture Placeholder 5">
            <a:extLst>
              <a:ext uri="{FF2B5EF4-FFF2-40B4-BE49-F238E27FC236}">
                <a16:creationId xmlns:a16="http://schemas.microsoft.com/office/drawing/2014/main" id="{EA837212-5305-A841-8D6C-B0081C0AE9F0}"/>
              </a:ext>
            </a:extLst>
          </p:cNvPr>
          <p:cNvSpPr>
            <a:spLocks noGrp="1"/>
          </p:cNvSpPr>
          <p:nvPr>
            <p:ph type="pic" sz="quarter" idx="12" hasCustomPrompt="1"/>
          </p:nvPr>
        </p:nvSpPr>
        <p:spPr>
          <a:xfrm>
            <a:off x="1055688" y="1089025"/>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E1E5EA"/>
          </a:solidFill>
        </p:spPr>
        <p:txBody>
          <a:bodyPr anchor="t"/>
          <a:lstStyle>
            <a:lvl1pPr marL="0" indent="0" algn="l">
              <a:buNone/>
              <a:defRPr>
                <a:solidFill>
                  <a:srgbClr val="327BB8"/>
                </a:solidFill>
              </a:defRPr>
            </a:lvl1pPr>
          </a:lstStyle>
          <a:p>
            <a:r>
              <a:rPr lang="en-BE"/>
              <a:t>Choose picture</a:t>
            </a:r>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696517" y="3617540"/>
            <a:ext cx="4495329" cy="698500"/>
          </a:xfrm>
        </p:spPr>
        <p:txBody>
          <a:bodyPr/>
          <a:lstStyle>
            <a:lvl1pPr marL="0" indent="0">
              <a:buFontTx/>
              <a:buNone/>
              <a:defRPr b="1" i="0">
                <a:solidFill>
                  <a:srgbClr val="327BB8"/>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Place here your image title </a:t>
            </a:r>
          </a:p>
        </p:txBody>
      </p:sp>
      <p:sp>
        <p:nvSpPr>
          <p:cNvPr id="10" name="Text Placeholder 8">
            <a:extLst>
              <a:ext uri="{FF2B5EF4-FFF2-40B4-BE49-F238E27FC236}">
                <a16:creationId xmlns:a16="http://schemas.microsoft.com/office/drawing/2014/main" id="{A682E8E6-AEEB-FE44-9904-C6E3E7B3DBEE}"/>
              </a:ext>
            </a:extLst>
          </p:cNvPr>
          <p:cNvSpPr>
            <a:spLocks noGrp="1"/>
          </p:cNvSpPr>
          <p:nvPr>
            <p:ph type="body" sz="quarter" idx="14" hasCustomPrompt="1"/>
          </p:nvPr>
        </p:nvSpPr>
        <p:spPr>
          <a:xfrm>
            <a:off x="696517" y="4314261"/>
            <a:ext cx="4495329" cy="1635019"/>
          </a:xfrm>
        </p:spPr>
        <p:txBody>
          <a:bodyPr>
            <a:normAutofit/>
          </a:bodyPr>
          <a:lstStyle>
            <a:lvl1pPr marL="0" indent="0">
              <a:lnSpc>
                <a:spcPct val="150000"/>
              </a:lnSpc>
              <a:buFontTx/>
              <a:buNone/>
              <a:defRPr sz="1600" b="0" i="0">
                <a:solidFill>
                  <a:schemeClr val="tx1"/>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2" name="Picture Placeholder 5">
            <a:extLst>
              <a:ext uri="{FF2B5EF4-FFF2-40B4-BE49-F238E27FC236}">
                <a16:creationId xmlns:a16="http://schemas.microsoft.com/office/drawing/2014/main" id="{FA54FFD7-8E71-AF41-BFDF-E5799B07A545}"/>
              </a:ext>
            </a:extLst>
          </p:cNvPr>
          <p:cNvSpPr>
            <a:spLocks noGrp="1"/>
          </p:cNvSpPr>
          <p:nvPr>
            <p:ph type="pic" sz="quarter" idx="15" hasCustomPrompt="1"/>
          </p:nvPr>
        </p:nvSpPr>
        <p:spPr>
          <a:xfrm>
            <a:off x="6772485" y="1076518"/>
            <a:ext cx="4903577" cy="3036695"/>
          </a:xfrm>
          <a:custGeom>
            <a:avLst/>
            <a:gdLst>
              <a:gd name="connsiteX0" fmla="*/ 0 w 10080625"/>
              <a:gd name="connsiteY0" fmla="*/ 0 h 4679951"/>
              <a:gd name="connsiteX1" fmla="*/ 9300618 w 10080625"/>
              <a:gd name="connsiteY1" fmla="*/ 0 h 4679951"/>
              <a:gd name="connsiteX2" fmla="*/ 10080625 w 10080625"/>
              <a:gd name="connsiteY2" fmla="*/ 780007 h 4679951"/>
              <a:gd name="connsiteX3" fmla="*/ 10080625 w 10080625"/>
              <a:gd name="connsiteY3" fmla="*/ 4679951 h 4679951"/>
              <a:gd name="connsiteX4" fmla="*/ 0 w 10080625"/>
              <a:gd name="connsiteY4" fmla="*/ 4679951 h 4679951"/>
              <a:gd name="connsiteX5" fmla="*/ 0 w 10080625"/>
              <a:gd name="connsiteY5"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75028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10080625 w 10085278"/>
              <a:gd name="connsiteY4" fmla="*/ 4679951 h 4679951"/>
              <a:gd name="connsiteX5" fmla="*/ 0 w 10085278"/>
              <a:gd name="connsiteY5" fmla="*/ 4679951 h 4679951"/>
              <a:gd name="connsiteX6" fmla="*/ 0 w 10085278"/>
              <a:gd name="connsiteY6" fmla="*/ 0 h 4679951"/>
              <a:gd name="connsiteX0" fmla="*/ 0 w 10085278"/>
              <a:gd name="connsiteY0" fmla="*/ 0 h 4679951"/>
              <a:gd name="connsiteX1" fmla="*/ 9300618 w 10085278"/>
              <a:gd name="connsiteY1" fmla="*/ 0 h 4679951"/>
              <a:gd name="connsiteX2" fmla="*/ 10080625 w 10085278"/>
              <a:gd name="connsiteY2" fmla="*/ 780007 h 4679951"/>
              <a:gd name="connsiteX3" fmla="*/ 10085278 w 10085278"/>
              <a:gd name="connsiteY3" fmla="*/ 2589596 h 4679951"/>
              <a:gd name="connsiteX4" fmla="*/ 5371990 w 10085278"/>
              <a:gd name="connsiteY4" fmla="*/ 4679951 h 4679951"/>
              <a:gd name="connsiteX5" fmla="*/ 0 w 10085278"/>
              <a:gd name="connsiteY5" fmla="*/ 4679951 h 4679951"/>
              <a:gd name="connsiteX6" fmla="*/ 0 w 10085278"/>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10085278 w 10088894"/>
              <a:gd name="connsiteY3" fmla="*/ 258959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418684 w 10088894"/>
              <a:gd name="connsiteY3" fmla="*/ 2579086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80625 w 10088894"/>
              <a:gd name="connsiteY2" fmla="*/ 780007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600107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4679951 h 4679951"/>
              <a:gd name="connsiteX6" fmla="*/ 0 w 10088894"/>
              <a:gd name="connsiteY6" fmla="*/ 0 h 4679951"/>
              <a:gd name="connsiteX0" fmla="*/ 0 w 10088894"/>
              <a:gd name="connsiteY0" fmla="*/ 0 h 4679951"/>
              <a:gd name="connsiteX1" fmla="*/ 10088894 w 10088894"/>
              <a:gd name="connsiteY1" fmla="*/ 10510 h 4679951"/>
              <a:gd name="connsiteX2" fmla="*/ 10070115 w 10088894"/>
              <a:gd name="connsiteY2" fmla="*/ 2472172 h 4679951"/>
              <a:gd name="connsiteX3" fmla="*/ 5376643 w 10088894"/>
              <a:gd name="connsiteY3" fmla="*/ 2484494 h 4679951"/>
              <a:gd name="connsiteX4" fmla="*/ 5371990 w 10088894"/>
              <a:gd name="connsiteY4" fmla="*/ 4679951 h 4679951"/>
              <a:gd name="connsiteX5" fmla="*/ 0 w 10088894"/>
              <a:gd name="connsiteY5" fmla="*/ 2438556 h 4679951"/>
              <a:gd name="connsiteX6" fmla="*/ 0 w 10088894"/>
              <a:gd name="connsiteY6" fmla="*/ 0 h 4679951"/>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5371990 w 10088894"/>
              <a:gd name="connsiteY4" fmla="*/ 4679951 h 4937762"/>
              <a:gd name="connsiteX5" fmla="*/ 0 w 10088894"/>
              <a:gd name="connsiteY5" fmla="*/ 2438556 h 4937762"/>
              <a:gd name="connsiteX6" fmla="*/ 0 w 10088894"/>
              <a:gd name="connsiteY6" fmla="*/ 0 h 4937762"/>
              <a:gd name="connsiteX0" fmla="*/ 0 w 10088894"/>
              <a:gd name="connsiteY0" fmla="*/ 0 h 4937762"/>
              <a:gd name="connsiteX1" fmla="*/ 10088894 w 10088894"/>
              <a:gd name="connsiteY1" fmla="*/ 10510 h 4937762"/>
              <a:gd name="connsiteX2" fmla="*/ 10070115 w 10088894"/>
              <a:gd name="connsiteY2" fmla="*/ 2472172 h 4937762"/>
              <a:gd name="connsiteX3" fmla="*/ 6447160 w 10088894"/>
              <a:gd name="connsiteY3" fmla="*/ 4937762 h 4937762"/>
              <a:gd name="connsiteX4" fmla="*/ 4691765 w 10088894"/>
              <a:gd name="connsiteY4" fmla="*/ 2449707 h 4937762"/>
              <a:gd name="connsiteX5" fmla="*/ 0 w 10088894"/>
              <a:gd name="connsiteY5" fmla="*/ 2438556 h 4937762"/>
              <a:gd name="connsiteX6" fmla="*/ 0 w 10088894"/>
              <a:gd name="connsiteY6" fmla="*/ 0 h 4937762"/>
              <a:gd name="connsiteX0" fmla="*/ 0 w 10088894"/>
              <a:gd name="connsiteY0" fmla="*/ 0 h 5004669"/>
              <a:gd name="connsiteX1" fmla="*/ 10088894 w 10088894"/>
              <a:gd name="connsiteY1" fmla="*/ 10510 h 5004669"/>
              <a:gd name="connsiteX2" fmla="*/ 10070115 w 10088894"/>
              <a:gd name="connsiteY2" fmla="*/ 2472172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58964 w 10088894"/>
              <a:gd name="connsiteY2" fmla="*/ 4981197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5004669"/>
              <a:gd name="connsiteX1" fmla="*/ 10088894 w 10088894"/>
              <a:gd name="connsiteY1" fmla="*/ 10510 h 5004669"/>
              <a:gd name="connsiteX2" fmla="*/ 10070115 w 10088894"/>
              <a:gd name="connsiteY2" fmla="*/ 2929373 h 5004669"/>
              <a:gd name="connsiteX3" fmla="*/ 4696418 w 10088894"/>
              <a:gd name="connsiteY3" fmla="*/ 5004669 h 5004669"/>
              <a:gd name="connsiteX4" fmla="*/ 4691765 w 10088894"/>
              <a:gd name="connsiteY4" fmla="*/ 2449707 h 5004669"/>
              <a:gd name="connsiteX5" fmla="*/ 0 w 10088894"/>
              <a:gd name="connsiteY5" fmla="*/ 2438556 h 5004669"/>
              <a:gd name="connsiteX6" fmla="*/ 0 w 10088894"/>
              <a:gd name="connsiteY6" fmla="*/ 0 h 5004669"/>
              <a:gd name="connsiteX0" fmla="*/ 0 w 10088894"/>
              <a:gd name="connsiteY0" fmla="*/ 0 h 2929373"/>
              <a:gd name="connsiteX1" fmla="*/ 10088894 w 10088894"/>
              <a:gd name="connsiteY1" fmla="*/ 10510 h 2929373"/>
              <a:gd name="connsiteX2" fmla="*/ 10070115 w 10088894"/>
              <a:gd name="connsiteY2" fmla="*/ 2929373 h 2929373"/>
              <a:gd name="connsiteX3" fmla="*/ 4707569 w 10088894"/>
              <a:gd name="connsiteY3" fmla="*/ 2919391 h 2929373"/>
              <a:gd name="connsiteX4" fmla="*/ 4691765 w 10088894"/>
              <a:gd name="connsiteY4" fmla="*/ 2449707 h 2929373"/>
              <a:gd name="connsiteX5" fmla="*/ 0 w 10088894"/>
              <a:gd name="connsiteY5" fmla="*/ 2438556 h 2929373"/>
              <a:gd name="connsiteX6" fmla="*/ 0 w 10088894"/>
              <a:gd name="connsiteY6" fmla="*/ 0 h 2929373"/>
              <a:gd name="connsiteX0" fmla="*/ 0 w 10070116"/>
              <a:gd name="connsiteY0" fmla="*/ 0 h 2929373"/>
              <a:gd name="connsiteX1" fmla="*/ 4903577 w 10070116"/>
              <a:gd name="connsiteY1" fmla="*/ 10510 h 2929373"/>
              <a:gd name="connsiteX2" fmla="*/ 10070115 w 10070116"/>
              <a:gd name="connsiteY2" fmla="*/ 2929373 h 2929373"/>
              <a:gd name="connsiteX3" fmla="*/ 4707569 w 10070116"/>
              <a:gd name="connsiteY3" fmla="*/ 2919391 h 2929373"/>
              <a:gd name="connsiteX4" fmla="*/ 4691765 w 10070116"/>
              <a:gd name="connsiteY4" fmla="*/ 2449707 h 2929373"/>
              <a:gd name="connsiteX5" fmla="*/ 0 w 10070116"/>
              <a:gd name="connsiteY5" fmla="*/ 2438556 h 2929373"/>
              <a:gd name="connsiteX6" fmla="*/ 0 w 10070116"/>
              <a:gd name="connsiteY6" fmla="*/ 0 h 2929373"/>
              <a:gd name="connsiteX0" fmla="*/ 0 w 4903577"/>
              <a:gd name="connsiteY0" fmla="*/ 0 h 2919391"/>
              <a:gd name="connsiteX1" fmla="*/ 4903577 w 4903577"/>
              <a:gd name="connsiteY1" fmla="*/ 10510 h 2919391"/>
              <a:gd name="connsiteX2" fmla="*/ 4895949 w 4903577"/>
              <a:gd name="connsiteY2" fmla="*/ 2918222 h 2919391"/>
              <a:gd name="connsiteX3" fmla="*/ 4707569 w 4903577"/>
              <a:gd name="connsiteY3" fmla="*/ 2919391 h 2919391"/>
              <a:gd name="connsiteX4" fmla="*/ 4691765 w 4903577"/>
              <a:gd name="connsiteY4" fmla="*/ 2449707 h 2919391"/>
              <a:gd name="connsiteX5" fmla="*/ 0 w 4903577"/>
              <a:gd name="connsiteY5" fmla="*/ 2438556 h 2919391"/>
              <a:gd name="connsiteX6" fmla="*/ 0 w 4903577"/>
              <a:gd name="connsiteY6" fmla="*/ 0 h 2919391"/>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691765 w 4903577"/>
              <a:gd name="connsiteY4" fmla="*/ 2449707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438556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569101 w 4903577"/>
              <a:gd name="connsiteY4" fmla="*/ 2438556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95968 w 4903577"/>
              <a:gd name="connsiteY4" fmla="*/ 2343553 h 2941693"/>
              <a:gd name="connsiteX5" fmla="*/ 0 w 4903577"/>
              <a:gd name="connsiteY5" fmla="*/ 2343554 h 2941693"/>
              <a:gd name="connsiteX6" fmla="*/ 0 w 4903577"/>
              <a:gd name="connsiteY6" fmla="*/ 0 h 2941693"/>
              <a:gd name="connsiteX0" fmla="*/ 0 w 4903577"/>
              <a:gd name="connsiteY0" fmla="*/ 0 h 2941693"/>
              <a:gd name="connsiteX1" fmla="*/ 4903577 w 4903577"/>
              <a:gd name="connsiteY1" fmla="*/ 10510 h 2941693"/>
              <a:gd name="connsiteX2" fmla="*/ 4895949 w 4903577"/>
              <a:gd name="connsiteY2" fmla="*/ 2918222 h 2941693"/>
              <a:gd name="connsiteX3" fmla="*/ 4562603 w 4903577"/>
              <a:gd name="connsiteY3" fmla="*/ 2941693 h 2941693"/>
              <a:gd name="connsiteX4" fmla="*/ 4278155 w 4903577"/>
              <a:gd name="connsiteY4" fmla="*/ 2343553 h 2941693"/>
              <a:gd name="connsiteX5" fmla="*/ 0 w 4903577"/>
              <a:gd name="connsiteY5" fmla="*/ 2343554 h 2941693"/>
              <a:gd name="connsiteX6" fmla="*/ 0 w 4903577"/>
              <a:gd name="connsiteY6" fmla="*/ 0 h 2941693"/>
              <a:gd name="connsiteX0" fmla="*/ 0 w 4903577"/>
              <a:gd name="connsiteY0" fmla="*/ 0 h 3036695"/>
              <a:gd name="connsiteX1" fmla="*/ 4903577 w 4903577"/>
              <a:gd name="connsiteY1" fmla="*/ 10510 h 3036695"/>
              <a:gd name="connsiteX2" fmla="*/ 4895949 w 4903577"/>
              <a:gd name="connsiteY2" fmla="*/ 2918222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 name="connsiteX0" fmla="*/ 0 w 4903577"/>
              <a:gd name="connsiteY0" fmla="*/ 0 h 3036695"/>
              <a:gd name="connsiteX1" fmla="*/ 4903577 w 4903577"/>
              <a:gd name="connsiteY1" fmla="*/ 10510 h 3036695"/>
              <a:gd name="connsiteX2" fmla="*/ 4890011 w 4903577"/>
              <a:gd name="connsiteY2" fmla="*/ 3025100 h 3036695"/>
              <a:gd name="connsiteX3" fmla="*/ 4277595 w 4903577"/>
              <a:gd name="connsiteY3" fmla="*/ 3036695 h 3036695"/>
              <a:gd name="connsiteX4" fmla="*/ 4278155 w 4903577"/>
              <a:gd name="connsiteY4" fmla="*/ 2343553 h 3036695"/>
              <a:gd name="connsiteX5" fmla="*/ 0 w 4903577"/>
              <a:gd name="connsiteY5" fmla="*/ 2343554 h 3036695"/>
              <a:gd name="connsiteX6" fmla="*/ 0 w 4903577"/>
              <a:gd name="connsiteY6" fmla="*/ 0 h 303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3577" h="3036695">
                <a:moveTo>
                  <a:pt x="0" y="0"/>
                </a:moveTo>
                <a:lnTo>
                  <a:pt x="4903577" y="10510"/>
                </a:lnTo>
                <a:cubicBezTo>
                  <a:pt x="4900821" y="267009"/>
                  <a:pt x="4892767" y="2768601"/>
                  <a:pt x="4890011" y="3025100"/>
                </a:cubicBezTo>
                <a:lnTo>
                  <a:pt x="4277595" y="3036695"/>
                </a:lnTo>
                <a:cubicBezTo>
                  <a:pt x="4277782" y="2805648"/>
                  <a:pt x="4277968" y="2574600"/>
                  <a:pt x="4278155" y="2343553"/>
                </a:cubicBezTo>
                <a:lnTo>
                  <a:pt x="0" y="2343554"/>
                </a:lnTo>
                <a:lnTo>
                  <a:pt x="0" y="0"/>
                </a:lnTo>
                <a:close/>
              </a:path>
            </a:pathLst>
          </a:custGeom>
          <a:solidFill>
            <a:srgbClr val="E1E5EA"/>
          </a:solidFill>
        </p:spPr>
        <p:txBody>
          <a:bodyPr anchor="t"/>
          <a:lstStyle>
            <a:lvl1pPr marL="0" indent="0" algn="l">
              <a:buNone/>
              <a:defRPr>
                <a:solidFill>
                  <a:srgbClr val="327BB8"/>
                </a:solidFill>
              </a:defRPr>
            </a:lvl1pPr>
          </a:lstStyle>
          <a:p>
            <a:r>
              <a:rPr lang="en-BE"/>
              <a:t>Choose picture</a:t>
            </a:r>
          </a:p>
        </p:txBody>
      </p:sp>
      <p:sp>
        <p:nvSpPr>
          <p:cNvPr id="13" name="Text Placeholder 8">
            <a:extLst>
              <a:ext uri="{FF2B5EF4-FFF2-40B4-BE49-F238E27FC236}">
                <a16:creationId xmlns:a16="http://schemas.microsoft.com/office/drawing/2014/main" id="{D3694203-C085-8248-99AE-82E73932464C}"/>
              </a:ext>
            </a:extLst>
          </p:cNvPr>
          <p:cNvSpPr>
            <a:spLocks noGrp="1"/>
          </p:cNvSpPr>
          <p:nvPr>
            <p:ph type="body" sz="quarter" idx="16" hasCustomPrompt="1"/>
          </p:nvPr>
        </p:nvSpPr>
        <p:spPr>
          <a:xfrm>
            <a:off x="6413313" y="3605033"/>
            <a:ext cx="4435218" cy="698500"/>
          </a:xfrm>
        </p:spPr>
        <p:txBody>
          <a:bodyPr/>
          <a:lstStyle>
            <a:lvl1pPr marL="0" indent="0">
              <a:buFontTx/>
              <a:buNone/>
              <a:defRPr b="1" i="0">
                <a:solidFill>
                  <a:srgbClr val="327BB8"/>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Place here your image title </a:t>
            </a:r>
          </a:p>
        </p:txBody>
      </p:sp>
      <p:sp>
        <p:nvSpPr>
          <p:cNvPr id="14" name="Text Placeholder 8">
            <a:extLst>
              <a:ext uri="{FF2B5EF4-FFF2-40B4-BE49-F238E27FC236}">
                <a16:creationId xmlns:a16="http://schemas.microsoft.com/office/drawing/2014/main" id="{FD3353F0-690B-E942-A7A4-E533504DF166}"/>
              </a:ext>
            </a:extLst>
          </p:cNvPr>
          <p:cNvSpPr>
            <a:spLocks noGrp="1"/>
          </p:cNvSpPr>
          <p:nvPr>
            <p:ph type="body" sz="quarter" idx="17" hasCustomPrompt="1"/>
          </p:nvPr>
        </p:nvSpPr>
        <p:spPr>
          <a:xfrm>
            <a:off x="6413313" y="4314262"/>
            <a:ext cx="4435218" cy="1635018"/>
          </a:xfrm>
        </p:spPr>
        <p:txBody>
          <a:bodyPr>
            <a:normAutofit/>
          </a:bodyPr>
          <a:lstStyle>
            <a:lvl1pPr marL="0" indent="0">
              <a:lnSpc>
                <a:spcPct val="150000"/>
              </a:lnSpc>
              <a:buFontTx/>
              <a:buNone/>
              <a:defRPr sz="1600" b="0" i="0">
                <a:solidFill>
                  <a:schemeClr val="tx1"/>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5" name="Footer Placeholder 4">
            <a:extLst>
              <a:ext uri="{FF2B5EF4-FFF2-40B4-BE49-F238E27FC236}">
                <a16:creationId xmlns:a16="http://schemas.microsoft.com/office/drawing/2014/main" id="{D657737D-F015-CB41-A2DC-45E2C68A3C69}"/>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p>
        </p:txBody>
      </p:sp>
      <p:sp>
        <p:nvSpPr>
          <p:cNvPr id="3" name="Slide Number Placeholder 5">
            <a:extLst>
              <a:ext uri="{FF2B5EF4-FFF2-40B4-BE49-F238E27FC236}">
                <a16:creationId xmlns:a16="http://schemas.microsoft.com/office/drawing/2014/main" id="{62523F11-4D0D-3E46-EE24-9FCB29946DE9}"/>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080262625"/>
      </p:ext>
    </p:extLst>
  </p:cSld>
  <p:clrMapOvr>
    <a:masterClrMapping/>
  </p:clrMapOvr>
  <p:extLst>
    <p:ext uri="{DCECCB84-F9BA-43D5-87BE-67443E8EF086}">
      <p15:sldGuideLst xmlns:p15="http://schemas.microsoft.com/office/powerpoint/2012/main">
        <p15:guide id="1" pos="665">
          <p15:clr>
            <a:srgbClr val="FBAE40"/>
          </p15:clr>
        </p15:guide>
        <p15:guide id="2" pos="7015">
          <p15:clr>
            <a:srgbClr val="FBAE40"/>
          </p15:clr>
        </p15:guide>
        <p15:guide id="3" orient="horz" pos="686">
          <p15:clr>
            <a:srgbClr val="FBAE40"/>
          </p15:clr>
        </p15:guide>
        <p15:guide id="4" orient="horz" pos="3634">
          <p15:clr>
            <a:srgbClr val="FBAE40"/>
          </p15:clr>
        </p15:guide>
        <p15:guide id="5" pos="3364">
          <p15:clr>
            <a:srgbClr val="FBAE40"/>
          </p15:clr>
        </p15:guide>
        <p15:guide id="6" pos="3749">
          <p15:clr>
            <a:srgbClr val="FBAE40"/>
          </p15:clr>
        </p15:guide>
        <p15:guide id="7" orient="horz" pos="259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4C19-CBE9-374A-B18E-841555DEF412}"/>
              </a:ext>
            </a:extLst>
          </p:cNvPr>
          <p:cNvSpPr>
            <a:spLocks noGrp="1"/>
          </p:cNvSpPr>
          <p:nvPr>
            <p:ph type="ctrTitle"/>
          </p:nvPr>
        </p:nvSpPr>
        <p:spPr>
          <a:xfrm>
            <a:off x="1070120" y="1923442"/>
            <a:ext cx="7192753" cy="3305758"/>
          </a:xfrm>
        </p:spPr>
        <p:txBody>
          <a:bodyPr anchor="b">
            <a:normAutofit/>
          </a:bodyPr>
          <a:lstStyle>
            <a:lvl1pPr algn="l">
              <a:lnSpc>
                <a:spcPct val="100000"/>
              </a:lnSpc>
              <a:defRPr sz="5400">
                <a:solidFill>
                  <a:srgbClr val="327BB8"/>
                </a:solidFill>
              </a:defRPr>
            </a:lvl1pPr>
          </a:lstStyle>
          <a:p>
            <a:r>
              <a:rPr lang="en-US"/>
              <a:t>Click to edit Master title style</a:t>
            </a:r>
            <a:endParaRPr lang="en-BE"/>
          </a:p>
        </p:txBody>
      </p:sp>
      <p:sp>
        <p:nvSpPr>
          <p:cNvPr id="13" name="Rectangle 12">
            <a:extLst>
              <a:ext uri="{FF2B5EF4-FFF2-40B4-BE49-F238E27FC236}">
                <a16:creationId xmlns:a16="http://schemas.microsoft.com/office/drawing/2014/main" id="{CED1A815-0D87-754E-B4CF-9C7CD2796D65}"/>
              </a:ext>
            </a:extLst>
          </p:cNvPr>
          <p:cNvSpPr/>
          <p:nvPr userDrawn="1"/>
        </p:nvSpPr>
        <p:spPr>
          <a:xfrm>
            <a:off x="1486563" y="5551437"/>
            <a:ext cx="58419" cy="469851"/>
          </a:xfrm>
          <a:prstGeom prst="rect">
            <a:avLst/>
          </a:prstGeom>
          <a:solidFill>
            <a:srgbClr val="C4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D89623"/>
              </a:solidFill>
            </a:endParaRPr>
          </a:p>
        </p:txBody>
      </p:sp>
      <p:sp>
        <p:nvSpPr>
          <p:cNvPr id="21" name="Text Placeholder 7">
            <a:extLst>
              <a:ext uri="{FF2B5EF4-FFF2-40B4-BE49-F238E27FC236}">
                <a16:creationId xmlns:a16="http://schemas.microsoft.com/office/drawing/2014/main" id="{25CB0752-21B1-A34E-B93A-0196D833F5D2}"/>
              </a:ext>
            </a:extLst>
          </p:cNvPr>
          <p:cNvSpPr>
            <a:spLocks noGrp="1"/>
          </p:cNvSpPr>
          <p:nvPr>
            <p:ph type="body" sz="quarter" idx="13" hasCustomPrompt="1"/>
          </p:nvPr>
        </p:nvSpPr>
        <p:spPr>
          <a:xfrm>
            <a:off x="2566988" y="5578894"/>
            <a:ext cx="4981012" cy="412750"/>
          </a:xfrm>
        </p:spPr>
        <p:txBody>
          <a:bodyPr>
            <a:normAutofit/>
          </a:bodyPr>
          <a:lstStyle>
            <a:lvl1pPr marL="0" indent="0">
              <a:buNone/>
              <a:defRPr sz="1400">
                <a:solidFill>
                  <a:srgbClr val="485045"/>
                </a:solidFill>
              </a:defRPr>
            </a:lvl1pPr>
          </a:lstStyle>
          <a:p>
            <a:pPr lvl="0"/>
            <a:r>
              <a:rPr lang="en-GB"/>
              <a:t>Add Division/Unit/… and change label in front</a:t>
            </a:r>
            <a:endParaRPr lang="en-BE"/>
          </a:p>
        </p:txBody>
      </p:sp>
      <p:sp>
        <p:nvSpPr>
          <p:cNvPr id="22" name="Text Placeholder 13">
            <a:extLst>
              <a:ext uri="{FF2B5EF4-FFF2-40B4-BE49-F238E27FC236}">
                <a16:creationId xmlns:a16="http://schemas.microsoft.com/office/drawing/2014/main" id="{D90E08BF-0A63-C042-B2C9-0A31520903AD}"/>
              </a:ext>
            </a:extLst>
          </p:cNvPr>
          <p:cNvSpPr>
            <a:spLocks noGrp="1"/>
          </p:cNvSpPr>
          <p:nvPr>
            <p:ph type="body" sz="quarter" idx="15" hasCustomPrompt="1"/>
          </p:nvPr>
        </p:nvSpPr>
        <p:spPr>
          <a:xfrm>
            <a:off x="1785938" y="5578894"/>
            <a:ext cx="781050" cy="412750"/>
          </a:xfrm>
        </p:spPr>
        <p:txBody>
          <a:bodyPr>
            <a:normAutofit/>
          </a:bodyPr>
          <a:lstStyle>
            <a:lvl1pPr marL="0" indent="0">
              <a:buNone/>
              <a:defRPr sz="1200">
                <a:solidFill>
                  <a:srgbClr val="327BB8"/>
                </a:solidFill>
              </a:defRPr>
            </a:lvl1pPr>
          </a:lstStyle>
          <a:p>
            <a:pPr lvl="0"/>
            <a:r>
              <a:rPr lang="en-BE"/>
              <a:t>LABEL</a:t>
            </a:r>
          </a:p>
        </p:txBody>
      </p:sp>
      <p:sp>
        <p:nvSpPr>
          <p:cNvPr id="9" name="Picture Placeholder 6">
            <a:extLst>
              <a:ext uri="{FF2B5EF4-FFF2-40B4-BE49-F238E27FC236}">
                <a16:creationId xmlns:a16="http://schemas.microsoft.com/office/drawing/2014/main" id="{5E9DA405-B2C8-9248-9FD6-56437D2FB91C}"/>
              </a:ext>
            </a:extLst>
          </p:cNvPr>
          <p:cNvSpPr>
            <a:spLocks noGrp="1"/>
          </p:cNvSpPr>
          <p:nvPr>
            <p:ph type="pic" sz="quarter" idx="10"/>
          </p:nvPr>
        </p:nvSpPr>
        <p:spPr>
          <a:xfrm>
            <a:off x="3726440" y="0"/>
            <a:ext cx="8465560" cy="4306523"/>
          </a:xfrm>
          <a:custGeom>
            <a:avLst/>
            <a:gdLst>
              <a:gd name="connsiteX0" fmla="*/ 0 w 4787900"/>
              <a:gd name="connsiteY0" fmla="*/ 0 h 3009900"/>
              <a:gd name="connsiteX1" fmla="*/ 4286240 w 4787900"/>
              <a:gd name="connsiteY1" fmla="*/ 0 h 3009900"/>
              <a:gd name="connsiteX2" fmla="*/ 4787900 w 4787900"/>
              <a:gd name="connsiteY2" fmla="*/ 501660 h 3009900"/>
              <a:gd name="connsiteX3" fmla="*/ 4787900 w 4787900"/>
              <a:gd name="connsiteY3" fmla="*/ 3009900 h 3009900"/>
              <a:gd name="connsiteX4" fmla="*/ 0 w 4787900"/>
              <a:gd name="connsiteY4" fmla="*/ 3009900 h 3009900"/>
              <a:gd name="connsiteX5" fmla="*/ 0 w 4787900"/>
              <a:gd name="connsiteY5" fmla="*/ 0 h 3009900"/>
              <a:gd name="connsiteX0" fmla="*/ 0 w 7039394"/>
              <a:gd name="connsiteY0" fmla="*/ 0 h 4614413"/>
              <a:gd name="connsiteX1" fmla="*/ 4286240 w 7039394"/>
              <a:gd name="connsiteY1" fmla="*/ 0 h 4614413"/>
              <a:gd name="connsiteX2" fmla="*/ 4787900 w 7039394"/>
              <a:gd name="connsiteY2" fmla="*/ 501660 h 4614413"/>
              <a:gd name="connsiteX3" fmla="*/ 7039394 w 7039394"/>
              <a:gd name="connsiteY3" fmla="*/ 4614413 h 4614413"/>
              <a:gd name="connsiteX4" fmla="*/ 0 w 7039394"/>
              <a:gd name="connsiteY4" fmla="*/ 3009900 h 4614413"/>
              <a:gd name="connsiteX5" fmla="*/ 0 w 7039394"/>
              <a:gd name="connsiteY5" fmla="*/ 0 h 4614413"/>
              <a:gd name="connsiteX0" fmla="*/ 2113472 w 9152866"/>
              <a:gd name="connsiteY0" fmla="*/ 0 h 4614413"/>
              <a:gd name="connsiteX1" fmla="*/ 6399712 w 9152866"/>
              <a:gd name="connsiteY1" fmla="*/ 0 h 4614413"/>
              <a:gd name="connsiteX2" fmla="*/ 6901372 w 9152866"/>
              <a:gd name="connsiteY2" fmla="*/ 501660 h 4614413"/>
              <a:gd name="connsiteX3" fmla="*/ 9152866 w 9152866"/>
              <a:gd name="connsiteY3" fmla="*/ 4614413 h 4614413"/>
              <a:gd name="connsiteX4" fmla="*/ 0 w 9152866"/>
              <a:gd name="connsiteY4" fmla="*/ 1741817 h 4614413"/>
              <a:gd name="connsiteX5" fmla="*/ 2113472 w 9152866"/>
              <a:gd name="connsiteY5" fmla="*/ 0 h 4614413"/>
              <a:gd name="connsiteX0" fmla="*/ 0 w 9894738"/>
              <a:gd name="connsiteY0" fmla="*/ 0 h 5270021"/>
              <a:gd name="connsiteX1" fmla="*/ 7141584 w 9894738"/>
              <a:gd name="connsiteY1" fmla="*/ 655608 h 5270021"/>
              <a:gd name="connsiteX2" fmla="*/ 7643244 w 9894738"/>
              <a:gd name="connsiteY2" fmla="*/ 1157268 h 5270021"/>
              <a:gd name="connsiteX3" fmla="*/ 9894738 w 9894738"/>
              <a:gd name="connsiteY3" fmla="*/ 5270021 h 5270021"/>
              <a:gd name="connsiteX4" fmla="*/ 741872 w 9894738"/>
              <a:gd name="connsiteY4" fmla="*/ 2397425 h 5270021"/>
              <a:gd name="connsiteX5" fmla="*/ 0 w 9894738"/>
              <a:gd name="connsiteY5" fmla="*/ 0 h 5270021"/>
              <a:gd name="connsiteX0" fmla="*/ 0 w 9894738"/>
              <a:gd name="connsiteY0" fmla="*/ 8626 h 5278647"/>
              <a:gd name="connsiteX1" fmla="*/ 9876158 w 9894738"/>
              <a:gd name="connsiteY1" fmla="*/ 0 h 5278647"/>
              <a:gd name="connsiteX2" fmla="*/ 7643244 w 9894738"/>
              <a:gd name="connsiteY2" fmla="*/ 1165894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94848 w 9894738"/>
              <a:gd name="connsiteY5" fmla="*/ 417461 h 5278647"/>
              <a:gd name="connsiteX6" fmla="*/ 0 w 9894738"/>
              <a:gd name="connsiteY6"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9224100 w 9894738"/>
              <a:gd name="connsiteY4" fmla="*/ 5063203 h 5278647"/>
              <a:gd name="connsiteX5" fmla="*/ 741872 w 9894738"/>
              <a:gd name="connsiteY5" fmla="*/ 2406051 h 5278647"/>
              <a:gd name="connsiteX6" fmla="*/ 94848 w 9894738"/>
              <a:gd name="connsiteY6" fmla="*/ 417461 h 5278647"/>
              <a:gd name="connsiteX7" fmla="*/ 0 w 9894738"/>
              <a:gd name="connsiteY7" fmla="*/ 8626 h 5278647"/>
              <a:gd name="connsiteX0" fmla="*/ 0 w 10091694"/>
              <a:gd name="connsiteY0" fmla="*/ 8626 h 5063203"/>
              <a:gd name="connsiteX1" fmla="*/ 9876158 w 10091694"/>
              <a:gd name="connsiteY1" fmla="*/ 0 h 5063203"/>
              <a:gd name="connsiteX2" fmla="*/ 9886112 w 10091694"/>
              <a:gd name="connsiteY2" fmla="*/ 2313207 h 5063203"/>
              <a:gd name="connsiteX3" fmla="*/ 9224100 w 10091694"/>
              <a:gd name="connsiteY3" fmla="*/ 5063203 h 5063203"/>
              <a:gd name="connsiteX4" fmla="*/ 741872 w 10091694"/>
              <a:gd name="connsiteY4" fmla="*/ 2406051 h 5063203"/>
              <a:gd name="connsiteX5" fmla="*/ 94848 w 10091694"/>
              <a:gd name="connsiteY5" fmla="*/ 417461 h 5063203"/>
              <a:gd name="connsiteX6" fmla="*/ 0 w 10091694"/>
              <a:gd name="connsiteY6" fmla="*/ 8626 h 5063203"/>
              <a:gd name="connsiteX0" fmla="*/ 0 w 10091694"/>
              <a:gd name="connsiteY0" fmla="*/ 0 h 5054577"/>
              <a:gd name="connsiteX1" fmla="*/ 9227229 w 10091694"/>
              <a:gd name="connsiteY1" fmla="*/ 419077 h 5054577"/>
              <a:gd name="connsiteX2" fmla="*/ 9886112 w 10091694"/>
              <a:gd name="connsiteY2" fmla="*/ 2304581 h 5054577"/>
              <a:gd name="connsiteX3" fmla="*/ 9224100 w 10091694"/>
              <a:gd name="connsiteY3" fmla="*/ 5054577 h 5054577"/>
              <a:gd name="connsiteX4" fmla="*/ 741872 w 10091694"/>
              <a:gd name="connsiteY4" fmla="*/ 2397425 h 5054577"/>
              <a:gd name="connsiteX5" fmla="*/ 94848 w 10091694"/>
              <a:gd name="connsiteY5" fmla="*/ 408835 h 5054577"/>
              <a:gd name="connsiteX6" fmla="*/ 0 w 10091694"/>
              <a:gd name="connsiteY6" fmla="*/ 0 h 5054577"/>
              <a:gd name="connsiteX0" fmla="*/ 0 w 9227229"/>
              <a:gd name="connsiteY0" fmla="*/ 0 h 5054577"/>
              <a:gd name="connsiteX1" fmla="*/ 9227229 w 9227229"/>
              <a:gd name="connsiteY1" fmla="*/ 419077 h 5054577"/>
              <a:gd name="connsiteX2" fmla="*/ 9224100 w 9227229"/>
              <a:gd name="connsiteY2" fmla="*/ 5054577 h 5054577"/>
              <a:gd name="connsiteX3" fmla="*/ 741872 w 9227229"/>
              <a:gd name="connsiteY3" fmla="*/ 2397425 h 5054577"/>
              <a:gd name="connsiteX4" fmla="*/ 94848 w 9227229"/>
              <a:gd name="connsiteY4" fmla="*/ 408835 h 5054577"/>
              <a:gd name="connsiteX5" fmla="*/ 0 w 9227229"/>
              <a:gd name="connsiteY5" fmla="*/ 0 h 5054577"/>
              <a:gd name="connsiteX0" fmla="*/ 0 w 9132381"/>
              <a:gd name="connsiteY0" fmla="*/ 0 h 4645742"/>
              <a:gd name="connsiteX1" fmla="*/ 9132381 w 9132381"/>
              <a:gd name="connsiteY1" fmla="*/ 10242 h 4645742"/>
              <a:gd name="connsiteX2" fmla="*/ 9129252 w 9132381"/>
              <a:gd name="connsiteY2" fmla="*/ 4645742 h 4645742"/>
              <a:gd name="connsiteX3" fmla="*/ 647024 w 9132381"/>
              <a:gd name="connsiteY3" fmla="*/ 1988590 h 4645742"/>
              <a:gd name="connsiteX4" fmla="*/ 0 w 9132381"/>
              <a:gd name="connsiteY4" fmla="*/ 0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381" h="4645742">
                <a:moveTo>
                  <a:pt x="0" y="0"/>
                </a:moveTo>
                <a:lnTo>
                  <a:pt x="9132381" y="10242"/>
                </a:lnTo>
                <a:lnTo>
                  <a:pt x="9129252" y="4645742"/>
                </a:lnTo>
                <a:lnTo>
                  <a:pt x="647024" y="1988590"/>
                </a:lnTo>
                <a:lnTo>
                  <a:pt x="0" y="0"/>
                </a:lnTo>
                <a:close/>
              </a:path>
            </a:pathLst>
          </a:custGeom>
          <a:solidFill>
            <a:srgbClr val="E1E5EA">
              <a:alpha val="10196"/>
            </a:srgbClr>
          </a:solidFill>
        </p:spPr>
        <p:txBody>
          <a:bodyPr anchor="ctr"/>
          <a:lstStyle>
            <a:lvl1pPr marL="0" indent="0" algn="ctr">
              <a:buNone/>
              <a:defRPr>
                <a:solidFill>
                  <a:srgbClr val="004A91"/>
                </a:solidFill>
              </a:defRPr>
            </a:lvl1pPr>
          </a:lstStyle>
          <a:p>
            <a:r>
              <a:rPr lang="en-US"/>
              <a:t>Click icon to add picture</a:t>
            </a:r>
            <a:endParaRPr lang="en-BE"/>
          </a:p>
        </p:txBody>
      </p:sp>
      <p:sp>
        <p:nvSpPr>
          <p:cNvPr id="7" name="Slide Number Placeholder 5">
            <a:extLst>
              <a:ext uri="{FF2B5EF4-FFF2-40B4-BE49-F238E27FC236}">
                <a16:creationId xmlns:a16="http://schemas.microsoft.com/office/drawing/2014/main" id="{3F18D5C7-803B-E84A-BEDB-AFCEC6FE9849}"/>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778205068"/>
      </p:ext>
    </p:extLst>
  </p:cSld>
  <p:clrMapOvr>
    <a:masterClrMapping/>
  </p:clrMapOvr>
  <p:extLst>
    <p:ext uri="{DCECCB84-F9BA-43D5-87BE-67443E8EF086}">
      <p15:sldGuideLst xmlns:p15="http://schemas.microsoft.com/office/powerpoint/2012/main">
        <p15:guide id="1" pos="7355">
          <p15:clr>
            <a:srgbClr val="FBAE40"/>
          </p15:clr>
        </p15:guide>
        <p15:guide id="2" pos="325">
          <p15:clr>
            <a:srgbClr val="FBAE40"/>
          </p15:clr>
        </p15:guide>
        <p15:guide id="3" orient="horz" pos="346">
          <p15:clr>
            <a:srgbClr val="FBAE40"/>
          </p15:clr>
        </p15:guide>
        <p15:guide id="4" orient="horz" pos="3974">
          <p15:clr>
            <a:srgbClr val="FBAE40"/>
          </p15:clr>
        </p15:guide>
        <p15:guide id="5" pos="665">
          <p15:clr>
            <a:srgbClr val="FBAE40"/>
          </p15:clr>
        </p15:guide>
        <p15:guide id="6" orient="horz" pos="2160">
          <p15:clr>
            <a:srgbClr val="FBAE40"/>
          </p15:clr>
        </p15:guide>
        <p15:guide id="7" pos="8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8D8AE4-C68B-F147-A1AE-DC7E19D6F874}"/>
              </a:ext>
            </a:extLst>
          </p:cNvPr>
          <p:cNvSpPr/>
          <p:nvPr userDrawn="1"/>
        </p:nvSpPr>
        <p:spPr>
          <a:xfrm>
            <a:off x="515938" y="2321766"/>
            <a:ext cx="11160125" cy="3447209"/>
          </a:xfrm>
          <a:prstGeom prst="rect">
            <a:avLst/>
          </a:prstGeom>
          <a:solidFill>
            <a:srgbClr val="E1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6096000" y="3031052"/>
            <a:ext cx="5024438" cy="698500"/>
          </a:xfrm>
        </p:spPr>
        <p:txBody>
          <a:bodyPr/>
          <a:lstStyle>
            <a:lvl1pPr marL="0" indent="0">
              <a:buFontTx/>
              <a:buNone/>
              <a:defRPr b="1" i="0">
                <a:solidFill>
                  <a:srgbClr val="E1E5EA"/>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Place here your image title </a:t>
            </a:r>
          </a:p>
        </p:txBody>
      </p:sp>
      <p:sp>
        <p:nvSpPr>
          <p:cNvPr id="10" name="Text Placeholder 8">
            <a:extLst>
              <a:ext uri="{FF2B5EF4-FFF2-40B4-BE49-F238E27FC236}">
                <a16:creationId xmlns:a16="http://schemas.microsoft.com/office/drawing/2014/main" id="{A682E8E6-AEEB-FE44-9904-C6E3E7B3DBEE}"/>
              </a:ext>
            </a:extLst>
          </p:cNvPr>
          <p:cNvSpPr>
            <a:spLocks noGrp="1"/>
          </p:cNvSpPr>
          <p:nvPr>
            <p:ph type="body" sz="quarter" idx="14" hasCustomPrompt="1"/>
          </p:nvPr>
        </p:nvSpPr>
        <p:spPr>
          <a:xfrm>
            <a:off x="6096000" y="3755649"/>
            <a:ext cx="5040313" cy="1452189"/>
          </a:xfrm>
        </p:spPr>
        <p:txBody>
          <a:bodyPr>
            <a:normAutofit/>
          </a:bodyPr>
          <a:lstStyle>
            <a:lvl1pPr marL="0" indent="0">
              <a:lnSpc>
                <a:spcPct val="150000"/>
              </a:lnSpc>
              <a:buFontTx/>
              <a:buNone/>
              <a:defRPr sz="1600" b="0" i="0">
                <a:solidFill>
                  <a:srgbClr val="FFFFFF"/>
                </a:solidFill>
                <a:latin typeface="Arial" panose="020B0604020202020204" pitchFamily="34" charset="0"/>
                <a:ea typeface="Noto Sans" panose="020B0502040504020204" pitchFamily="34" charset="0"/>
                <a:cs typeface="Arial" panose="020B0604020202020204" pitchFamily="34"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3" name="Picture Placeholder 2">
            <a:extLst>
              <a:ext uri="{FF2B5EF4-FFF2-40B4-BE49-F238E27FC236}">
                <a16:creationId xmlns:a16="http://schemas.microsoft.com/office/drawing/2014/main" id="{8319F1B3-37EE-E548-B284-431ED7681904}"/>
              </a:ext>
            </a:extLst>
          </p:cNvPr>
          <p:cNvSpPr>
            <a:spLocks noGrp="1"/>
          </p:cNvSpPr>
          <p:nvPr>
            <p:ph type="pic" sz="quarter" idx="15" hasCustomPrompt="1"/>
          </p:nvPr>
        </p:nvSpPr>
        <p:spPr>
          <a:xfrm>
            <a:off x="1092200" y="1760629"/>
            <a:ext cx="4550317" cy="3447209"/>
          </a:xfrm>
          <a:solidFill>
            <a:srgbClr val="E1E5EA"/>
          </a:solidFill>
        </p:spPr>
        <p:txBody>
          <a:bodyPr anchor="ctr"/>
          <a:lstStyle>
            <a:lvl1pPr marL="0" indent="0" algn="ctr">
              <a:buNone/>
              <a:defRPr>
                <a:solidFill>
                  <a:srgbClr val="327BB8"/>
                </a:solidFill>
              </a:defRPr>
            </a:lvl1pPr>
          </a:lstStyle>
          <a:p>
            <a:r>
              <a:rPr lang="nl-BE"/>
              <a:t>Choose picture</a:t>
            </a:r>
            <a:endParaRPr lang="en-BE"/>
          </a:p>
        </p:txBody>
      </p:sp>
      <p:sp>
        <p:nvSpPr>
          <p:cNvPr id="5" name="Text Placeholder 4">
            <a:extLst>
              <a:ext uri="{FF2B5EF4-FFF2-40B4-BE49-F238E27FC236}">
                <a16:creationId xmlns:a16="http://schemas.microsoft.com/office/drawing/2014/main" id="{73C96993-E15E-4940-A9BC-7ED7BAAD1022}"/>
              </a:ext>
            </a:extLst>
          </p:cNvPr>
          <p:cNvSpPr>
            <a:spLocks noGrp="1"/>
          </p:cNvSpPr>
          <p:nvPr>
            <p:ph type="body" sz="quarter" idx="16" hasCustomPrompt="1"/>
          </p:nvPr>
        </p:nvSpPr>
        <p:spPr>
          <a:xfrm>
            <a:off x="6096000" y="2641585"/>
            <a:ext cx="3003550" cy="358542"/>
          </a:xfrm>
        </p:spPr>
        <p:txBody>
          <a:bodyPr>
            <a:noAutofit/>
          </a:bodyPr>
          <a:lstStyle>
            <a:lvl1pPr marL="0" indent="0">
              <a:buNone/>
              <a:defRPr sz="1200">
                <a:solidFill>
                  <a:srgbClr val="C4CCD6"/>
                </a:solidFill>
              </a:defRPr>
            </a:lvl1pPr>
          </a:lstStyle>
          <a:p>
            <a:pPr lvl="0"/>
            <a:r>
              <a:rPr lang="en-GB"/>
              <a:t>INSIGHT</a:t>
            </a:r>
            <a:endParaRPr lang="en-BE"/>
          </a:p>
        </p:txBody>
      </p:sp>
      <p:sp>
        <p:nvSpPr>
          <p:cNvPr id="12" name="Footer Placeholder 4">
            <a:extLst>
              <a:ext uri="{FF2B5EF4-FFF2-40B4-BE49-F238E27FC236}">
                <a16:creationId xmlns:a16="http://schemas.microsoft.com/office/drawing/2014/main" id="{43251F8B-F318-5F44-B782-0A1B78572AD7}"/>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solidFill>
                <a:srgbClr val="327BB8"/>
              </a:solidFill>
            </a:endParaRPr>
          </a:p>
        </p:txBody>
      </p:sp>
      <p:sp>
        <p:nvSpPr>
          <p:cNvPr id="2" name="Slide Number Placeholder 5">
            <a:extLst>
              <a:ext uri="{FF2B5EF4-FFF2-40B4-BE49-F238E27FC236}">
                <a16:creationId xmlns:a16="http://schemas.microsoft.com/office/drawing/2014/main" id="{7D70FC6C-3DA7-F84E-ACCA-E6B9A334166D}"/>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753999442"/>
      </p:ext>
    </p:extLst>
  </p:cSld>
  <p:clrMapOvr>
    <a:masterClrMapping/>
  </p:clrMapOvr>
  <p:extLst>
    <p:ext uri="{DCECCB84-F9BA-43D5-87BE-67443E8EF086}">
      <p15:sldGuideLst xmlns:p15="http://schemas.microsoft.com/office/powerpoint/2012/main">
        <p15:guide id="1" pos="688">
          <p15:clr>
            <a:srgbClr val="FBAE40"/>
          </p15:clr>
        </p15:guide>
        <p15:guide id="2" pos="7015">
          <p15:clr>
            <a:srgbClr val="FBAE40"/>
          </p15:clr>
        </p15:guide>
        <p15:guide id="3" orient="horz" pos="663">
          <p15:clr>
            <a:srgbClr val="FBAE40"/>
          </p15:clr>
        </p15:guide>
        <p15:guide id="4" orient="horz" pos="363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8D8AE4-C68B-F147-A1AE-DC7E19D6F874}"/>
              </a:ext>
            </a:extLst>
          </p:cNvPr>
          <p:cNvSpPr/>
          <p:nvPr userDrawn="1"/>
        </p:nvSpPr>
        <p:spPr>
          <a:xfrm>
            <a:off x="515939" y="1705395"/>
            <a:ext cx="5580062" cy="3447209"/>
          </a:xfrm>
          <a:prstGeom prst="rect">
            <a:avLst/>
          </a:prstGeom>
          <a:solidFill>
            <a:srgbClr val="E1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1D39"/>
              </a:solidFill>
            </a:endParaRPr>
          </a:p>
        </p:txBody>
      </p:sp>
      <p:sp>
        <p:nvSpPr>
          <p:cNvPr id="9" name="Text Placeholder 8">
            <a:extLst>
              <a:ext uri="{FF2B5EF4-FFF2-40B4-BE49-F238E27FC236}">
                <a16:creationId xmlns:a16="http://schemas.microsoft.com/office/drawing/2014/main" id="{5A49EE72-3168-6F4A-B685-4378A217B84A}"/>
              </a:ext>
            </a:extLst>
          </p:cNvPr>
          <p:cNvSpPr>
            <a:spLocks noGrp="1"/>
          </p:cNvSpPr>
          <p:nvPr>
            <p:ph type="body" sz="quarter" idx="13" hasCustomPrompt="1"/>
          </p:nvPr>
        </p:nvSpPr>
        <p:spPr>
          <a:xfrm>
            <a:off x="1124284" y="2636912"/>
            <a:ext cx="10044113" cy="1123488"/>
          </a:xfrm>
        </p:spPr>
        <p:txBody>
          <a:bodyPr/>
          <a:lstStyle>
            <a:lvl1pPr marL="0" marR="0" indent="0" algn="l" defTabSz="914400" rtl="0" eaLnBrk="1" fontAlgn="auto" latinLnBrk="0" hangingPunct="1">
              <a:lnSpc>
                <a:spcPct val="150000"/>
              </a:lnSpc>
              <a:spcBef>
                <a:spcPts val="1000"/>
              </a:spcBef>
              <a:spcAft>
                <a:spcPts val="0"/>
              </a:spcAft>
              <a:buClr>
                <a:srgbClr val="AFD8ED"/>
              </a:buClr>
              <a:buSzTx/>
              <a:buFontTx/>
              <a:buNone/>
              <a:tabLst/>
              <a:defRPr b="1" i="0">
                <a:solidFill>
                  <a:srgbClr val="327BB8"/>
                </a:solidFill>
                <a:latin typeface="Garamond" panose="02020404030301010803" pitchFamily="18" charset="0"/>
                <a:ea typeface="Noto Serif" panose="02020600060500020200" pitchFamily="18" charset="0"/>
                <a:cs typeface="Noto Serif" panose="02020600060500020200" pitchFamily="18" charset="0"/>
              </a:defRPr>
            </a:lvl1pPr>
            <a:lvl2pPr>
              <a:defRPr b="0" i="0">
                <a:solidFill>
                  <a:srgbClr val="001D39"/>
                </a:solidFill>
                <a:latin typeface="Orpheus Pro Medium" panose="02000000000000000000" pitchFamily="2" charset="77"/>
              </a:defRPr>
            </a:lvl2pPr>
            <a:lvl3pPr marL="914400" indent="0">
              <a:buFontTx/>
              <a:buNone/>
              <a:defRPr b="0" i="0">
                <a:solidFill>
                  <a:srgbClr val="001D39"/>
                </a:solidFill>
                <a:latin typeface="Orpheus Pro Medium" panose="02000000000000000000" pitchFamily="2" charset="77"/>
              </a:defRPr>
            </a:lvl3pPr>
            <a:lvl4pPr marL="1371600" indent="0">
              <a:buFontTx/>
              <a:buNone/>
              <a:defRPr b="0" i="0">
                <a:solidFill>
                  <a:srgbClr val="001D39"/>
                </a:solidFill>
                <a:latin typeface="Orpheus Pro Medium" panose="02000000000000000000" pitchFamily="2" charset="77"/>
              </a:defRPr>
            </a:lvl4pPr>
            <a:lvl5pPr marL="1828800" indent="0">
              <a:buFontTx/>
              <a:buNone/>
              <a:defRPr b="0" i="0">
                <a:solidFill>
                  <a:srgbClr val="001D39"/>
                </a:solidFill>
                <a:latin typeface="Orpheus Pro Medium" panose="02000000000000000000" pitchFamily="2" charset="77"/>
              </a:defRPr>
            </a:lvl5pPr>
          </a:lstStyle>
          <a:p>
            <a:pPr marL="0" marR="0" lvl="0" indent="0" algn="l" defTabSz="914400" rtl="0" eaLnBrk="1" fontAlgn="auto" latinLnBrk="0" hangingPunct="1">
              <a:lnSpc>
                <a:spcPct val="150000"/>
              </a:lnSpc>
              <a:spcBef>
                <a:spcPts val="1000"/>
              </a:spcBef>
              <a:spcAft>
                <a:spcPts val="0"/>
              </a:spcAft>
              <a:buClr>
                <a:srgbClr val="AFD8ED"/>
              </a:buClr>
              <a:buSzTx/>
              <a:buFontTx/>
              <a:buNone/>
              <a:tabLst/>
              <a:defRPr/>
            </a:pPr>
            <a:r>
              <a:rPr lang="en-GB"/>
              <a:t>Quote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a:p>
            <a:pPr lvl="0"/>
            <a:endParaRPr lang="en-GB"/>
          </a:p>
        </p:txBody>
      </p:sp>
      <p:sp>
        <p:nvSpPr>
          <p:cNvPr id="5" name="Text Placeholder 4">
            <a:extLst>
              <a:ext uri="{FF2B5EF4-FFF2-40B4-BE49-F238E27FC236}">
                <a16:creationId xmlns:a16="http://schemas.microsoft.com/office/drawing/2014/main" id="{73C96993-E15E-4940-A9BC-7ED7BAAD1022}"/>
              </a:ext>
            </a:extLst>
          </p:cNvPr>
          <p:cNvSpPr>
            <a:spLocks noGrp="1"/>
          </p:cNvSpPr>
          <p:nvPr>
            <p:ph type="body" sz="quarter" idx="16" hasCustomPrompt="1"/>
          </p:nvPr>
        </p:nvSpPr>
        <p:spPr>
          <a:xfrm>
            <a:off x="1631504" y="3979918"/>
            <a:ext cx="4354100" cy="358542"/>
          </a:xfrm>
        </p:spPr>
        <p:txBody>
          <a:bodyPr>
            <a:noAutofit/>
          </a:bodyPr>
          <a:lstStyle>
            <a:lvl1pPr marL="0" indent="0">
              <a:buNone/>
              <a:defRPr sz="1200">
                <a:solidFill>
                  <a:srgbClr val="327BB8"/>
                </a:solidFill>
              </a:defRPr>
            </a:lvl1pPr>
          </a:lstStyle>
          <a:p>
            <a:pPr lvl="0"/>
            <a:r>
              <a:rPr lang="en-US">
                <a:effectLst/>
              </a:rPr>
              <a:t>NATO SECRETARY GENERAL JENS STOLTENBERG</a:t>
            </a:r>
            <a:endParaRPr lang="en-BE"/>
          </a:p>
        </p:txBody>
      </p:sp>
      <p:sp>
        <p:nvSpPr>
          <p:cNvPr id="2" name="Rectangle 1">
            <a:extLst>
              <a:ext uri="{FF2B5EF4-FFF2-40B4-BE49-F238E27FC236}">
                <a16:creationId xmlns:a16="http://schemas.microsoft.com/office/drawing/2014/main" id="{66461205-76E3-1645-BAEA-9824F907EE9C}"/>
              </a:ext>
            </a:extLst>
          </p:cNvPr>
          <p:cNvSpPr/>
          <p:nvPr userDrawn="1"/>
        </p:nvSpPr>
        <p:spPr>
          <a:xfrm>
            <a:off x="1236216" y="4161488"/>
            <a:ext cx="323280" cy="45719"/>
          </a:xfrm>
          <a:prstGeom prst="rect">
            <a:avLst/>
          </a:prstGeom>
          <a:solidFill>
            <a:srgbClr val="327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89623"/>
              </a:solidFill>
            </a:endParaRPr>
          </a:p>
        </p:txBody>
      </p:sp>
      <p:sp>
        <p:nvSpPr>
          <p:cNvPr id="12" name="Footer Placeholder 4">
            <a:extLst>
              <a:ext uri="{FF2B5EF4-FFF2-40B4-BE49-F238E27FC236}">
                <a16:creationId xmlns:a16="http://schemas.microsoft.com/office/drawing/2014/main" id="{9B4FD6F2-1834-E84C-AE9F-F790780A946D}"/>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solidFill>
                <a:srgbClr val="327BB8"/>
              </a:solidFill>
            </a:endParaRPr>
          </a:p>
        </p:txBody>
      </p:sp>
      <p:pic>
        <p:nvPicPr>
          <p:cNvPr id="16" name="Graphic 15">
            <a:extLst>
              <a:ext uri="{FF2B5EF4-FFF2-40B4-BE49-F238E27FC236}">
                <a16:creationId xmlns:a16="http://schemas.microsoft.com/office/drawing/2014/main" id="{0F87250E-4397-1D43-9DEF-7A2143B0AC6B}"/>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95400" y="1936345"/>
            <a:ext cx="457649" cy="406799"/>
          </a:xfrm>
          <a:prstGeom prst="rect">
            <a:avLst/>
          </a:prstGeom>
        </p:spPr>
      </p:pic>
      <p:pic>
        <p:nvPicPr>
          <p:cNvPr id="18" name="Graphic 17">
            <a:extLst>
              <a:ext uri="{FF2B5EF4-FFF2-40B4-BE49-F238E27FC236}">
                <a16:creationId xmlns:a16="http://schemas.microsoft.com/office/drawing/2014/main" id="{92219949-D07D-2E48-A414-A18D53FE4097}"/>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96161" y="4578999"/>
            <a:ext cx="457649" cy="406799"/>
          </a:xfrm>
          <a:prstGeom prst="rect">
            <a:avLst/>
          </a:prstGeom>
        </p:spPr>
      </p:pic>
      <p:sp>
        <p:nvSpPr>
          <p:cNvPr id="3" name="Slide Number Placeholder 5">
            <a:extLst>
              <a:ext uri="{FF2B5EF4-FFF2-40B4-BE49-F238E27FC236}">
                <a16:creationId xmlns:a16="http://schemas.microsoft.com/office/drawing/2014/main" id="{3154161D-6575-685E-87EE-9AFBA4563919}"/>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3505929516"/>
      </p:ext>
    </p:extLst>
  </p:cSld>
  <p:clrMapOvr>
    <a:masterClrMapping/>
  </p:clrMapOvr>
  <p:extLst>
    <p:ext uri="{DCECCB84-F9BA-43D5-87BE-67443E8EF086}">
      <p15:sldGuideLst xmlns:p15="http://schemas.microsoft.com/office/powerpoint/2012/main">
        <p15:guide id="1" pos="688">
          <p15:clr>
            <a:srgbClr val="FBAE40"/>
          </p15:clr>
        </p15:guide>
        <p15:guide id="2" pos="7015">
          <p15:clr>
            <a:srgbClr val="FBAE40"/>
          </p15:clr>
        </p15:guide>
        <p15:guide id="3" orient="horz" pos="686">
          <p15:clr>
            <a:srgbClr val="FBAE40"/>
          </p15:clr>
        </p15:guide>
        <p15:guide id="4" orient="horz" pos="36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7540FA-DACD-CE4A-ACC0-6B27872EFE03}"/>
              </a:ext>
            </a:extLst>
          </p:cNvPr>
          <p:cNvSpPr>
            <a:spLocks noGrp="1"/>
          </p:cNvSpPr>
          <p:nvPr>
            <p:ph type="title" hasCustomPrompt="1"/>
          </p:nvPr>
        </p:nvSpPr>
        <p:spPr>
          <a:xfrm>
            <a:off x="1200150" y="2996952"/>
            <a:ext cx="9024318" cy="1325563"/>
          </a:xfrm>
        </p:spPr>
        <p:txBody>
          <a:bodyPr/>
          <a:lstStyle>
            <a:lvl1pPr>
              <a:defRPr>
                <a:solidFill>
                  <a:srgbClr val="327BB8"/>
                </a:solidFill>
              </a:defRPr>
            </a:lvl1pPr>
          </a:lstStyle>
          <a:p>
            <a:r>
              <a:rPr lang="en-GB"/>
              <a:t>Contact us</a:t>
            </a:r>
            <a:endParaRPr lang="en-BE"/>
          </a:p>
        </p:txBody>
      </p:sp>
      <p:sp>
        <p:nvSpPr>
          <p:cNvPr id="10" name="Rectangle 9">
            <a:extLst>
              <a:ext uri="{FF2B5EF4-FFF2-40B4-BE49-F238E27FC236}">
                <a16:creationId xmlns:a16="http://schemas.microsoft.com/office/drawing/2014/main" id="{5090C143-DA3B-4448-9677-16B52934BB82}"/>
              </a:ext>
            </a:extLst>
          </p:cNvPr>
          <p:cNvSpPr/>
          <p:nvPr userDrawn="1"/>
        </p:nvSpPr>
        <p:spPr>
          <a:xfrm>
            <a:off x="1319684" y="4350170"/>
            <a:ext cx="64666" cy="769003"/>
          </a:xfrm>
          <a:prstGeom prst="rect">
            <a:avLst/>
          </a:prstGeom>
          <a:solidFill>
            <a:srgbClr val="C4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327BB8"/>
              </a:solidFill>
            </a:endParaRPr>
          </a:p>
        </p:txBody>
      </p:sp>
      <p:sp>
        <p:nvSpPr>
          <p:cNvPr id="2" name="TextBox 1">
            <a:extLst>
              <a:ext uri="{FF2B5EF4-FFF2-40B4-BE49-F238E27FC236}">
                <a16:creationId xmlns:a16="http://schemas.microsoft.com/office/drawing/2014/main" id="{1C510BFC-7967-9A42-8BDB-BFB3BEAC4429}"/>
              </a:ext>
            </a:extLst>
          </p:cNvPr>
          <p:cNvSpPr txBox="1"/>
          <p:nvPr userDrawn="1"/>
        </p:nvSpPr>
        <p:spPr>
          <a:xfrm>
            <a:off x="3160207" y="5290457"/>
            <a:ext cx="184731" cy="369332"/>
          </a:xfrm>
          <a:prstGeom prst="rect">
            <a:avLst/>
          </a:prstGeom>
          <a:noFill/>
        </p:spPr>
        <p:txBody>
          <a:bodyPr wrap="none" rtlCol="0">
            <a:spAutoFit/>
          </a:bodyPr>
          <a:lstStyle/>
          <a:p>
            <a:endParaRPr lang="en-BE">
              <a:solidFill>
                <a:srgbClr val="327BB8"/>
              </a:solidFill>
            </a:endParaRPr>
          </a:p>
        </p:txBody>
      </p:sp>
      <p:sp>
        <p:nvSpPr>
          <p:cNvPr id="21" name="Text Placeholder 20">
            <a:extLst>
              <a:ext uri="{FF2B5EF4-FFF2-40B4-BE49-F238E27FC236}">
                <a16:creationId xmlns:a16="http://schemas.microsoft.com/office/drawing/2014/main" id="{D61FBFD3-0C7E-6944-839E-23CE2A3959D9}"/>
              </a:ext>
            </a:extLst>
          </p:cNvPr>
          <p:cNvSpPr>
            <a:spLocks noGrp="1"/>
          </p:cNvSpPr>
          <p:nvPr>
            <p:ph type="body" sz="quarter" idx="14" hasCustomPrompt="1"/>
          </p:nvPr>
        </p:nvSpPr>
        <p:spPr>
          <a:xfrm>
            <a:off x="2351088" y="4337729"/>
            <a:ext cx="3887787" cy="342900"/>
          </a:xfrm>
        </p:spPr>
        <p:txBody>
          <a:bodyPr anchor="ctr">
            <a:noAutofit/>
          </a:bodyPr>
          <a:lstStyle>
            <a:lvl1pPr marL="0" indent="0">
              <a:buNone/>
              <a:defRPr sz="1400">
                <a:solidFill>
                  <a:srgbClr val="327BB8"/>
                </a:solidFill>
              </a:defRPr>
            </a:lvl1pPr>
          </a:lstStyle>
          <a:p>
            <a:pPr lvl="0"/>
            <a:r>
              <a:rPr lang="en-GB" err="1"/>
              <a:t>John.doe@nato.int</a:t>
            </a:r>
            <a:endParaRPr lang="en-BE"/>
          </a:p>
        </p:txBody>
      </p:sp>
      <p:sp>
        <p:nvSpPr>
          <p:cNvPr id="22" name="Text Placeholder 20">
            <a:extLst>
              <a:ext uri="{FF2B5EF4-FFF2-40B4-BE49-F238E27FC236}">
                <a16:creationId xmlns:a16="http://schemas.microsoft.com/office/drawing/2014/main" id="{48D2D7B9-9719-5948-A695-3E51EFFC1289}"/>
              </a:ext>
            </a:extLst>
          </p:cNvPr>
          <p:cNvSpPr>
            <a:spLocks noGrp="1"/>
          </p:cNvSpPr>
          <p:nvPr>
            <p:ph type="body" sz="quarter" idx="15" hasCustomPrompt="1"/>
          </p:nvPr>
        </p:nvSpPr>
        <p:spPr>
          <a:xfrm>
            <a:off x="2351088" y="4714542"/>
            <a:ext cx="3887787" cy="342900"/>
          </a:xfrm>
        </p:spPr>
        <p:txBody>
          <a:bodyPr anchor="ctr">
            <a:noAutofit/>
          </a:bodyPr>
          <a:lstStyle>
            <a:lvl1pPr marL="0" indent="0">
              <a:buNone/>
              <a:defRPr sz="1400">
                <a:solidFill>
                  <a:srgbClr val="327BB8"/>
                </a:solidFill>
              </a:defRPr>
            </a:lvl1pPr>
          </a:lstStyle>
          <a:p>
            <a:pPr lvl="0"/>
            <a:r>
              <a:rPr lang="en-GB"/>
              <a:t>+32 (0)475 12 34 56</a:t>
            </a:r>
            <a:endParaRPr lang="en-BE"/>
          </a:p>
        </p:txBody>
      </p:sp>
      <p:sp>
        <p:nvSpPr>
          <p:cNvPr id="15" name="Footer Placeholder 4">
            <a:extLst>
              <a:ext uri="{FF2B5EF4-FFF2-40B4-BE49-F238E27FC236}">
                <a16:creationId xmlns:a16="http://schemas.microsoft.com/office/drawing/2014/main" id="{9B634A37-9158-B44C-BD04-1C623BBE9270}"/>
              </a:ext>
            </a:extLst>
          </p:cNvPr>
          <p:cNvSpPr>
            <a:spLocks noGrp="1"/>
          </p:cNvSpPr>
          <p:nvPr>
            <p:ph type="ftr" sz="quarter" idx="3"/>
          </p:nvPr>
        </p:nvSpPr>
        <p:spPr>
          <a:xfrm>
            <a:off x="188696" y="6308725"/>
            <a:ext cx="4114800" cy="365125"/>
          </a:xfrm>
          <a:prstGeom prst="rect">
            <a:avLst/>
          </a:prstGeom>
        </p:spPr>
        <p:txBody>
          <a:bodyPr vert="horz" lIns="91440" tIns="45720" rIns="91440" bIns="45720" rtlCol="0" anchor="ctr"/>
          <a:lstStyle>
            <a:lvl1pPr algn="l">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endParaRPr lang="en-BE"/>
          </a:p>
        </p:txBody>
      </p:sp>
      <p:sp>
        <p:nvSpPr>
          <p:cNvPr id="14" name="Text Placeholder 13">
            <a:extLst>
              <a:ext uri="{FF2B5EF4-FFF2-40B4-BE49-F238E27FC236}">
                <a16:creationId xmlns:a16="http://schemas.microsoft.com/office/drawing/2014/main" id="{CFB8BF25-CCAE-7542-AC64-559F2A7B95C5}"/>
              </a:ext>
            </a:extLst>
          </p:cNvPr>
          <p:cNvSpPr>
            <a:spLocks noGrp="1"/>
          </p:cNvSpPr>
          <p:nvPr>
            <p:ph type="body" sz="quarter" idx="18" hasCustomPrompt="1"/>
          </p:nvPr>
        </p:nvSpPr>
        <p:spPr>
          <a:xfrm>
            <a:off x="1580346" y="4329031"/>
            <a:ext cx="781050" cy="385511"/>
          </a:xfrm>
        </p:spPr>
        <p:txBody>
          <a:bodyPr>
            <a:normAutofit/>
          </a:bodyPr>
          <a:lstStyle>
            <a:lvl1pPr marL="0" indent="0">
              <a:buNone/>
              <a:defRPr sz="1200">
                <a:solidFill>
                  <a:srgbClr val="327BB8"/>
                </a:solidFill>
              </a:defRPr>
            </a:lvl1pPr>
          </a:lstStyle>
          <a:p>
            <a:pPr lvl="0"/>
            <a:r>
              <a:rPr lang="en-BE"/>
              <a:t>LABEL</a:t>
            </a:r>
          </a:p>
        </p:txBody>
      </p:sp>
      <p:sp>
        <p:nvSpPr>
          <p:cNvPr id="18" name="Text Placeholder 13">
            <a:extLst>
              <a:ext uri="{FF2B5EF4-FFF2-40B4-BE49-F238E27FC236}">
                <a16:creationId xmlns:a16="http://schemas.microsoft.com/office/drawing/2014/main" id="{FC7BFCDB-4508-B448-A3F8-E4129CF2A33E}"/>
              </a:ext>
            </a:extLst>
          </p:cNvPr>
          <p:cNvSpPr>
            <a:spLocks noGrp="1"/>
          </p:cNvSpPr>
          <p:nvPr>
            <p:ph type="body" sz="quarter" idx="19" hasCustomPrompt="1"/>
          </p:nvPr>
        </p:nvSpPr>
        <p:spPr>
          <a:xfrm>
            <a:off x="1580346" y="4704169"/>
            <a:ext cx="781050" cy="385511"/>
          </a:xfrm>
        </p:spPr>
        <p:txBody>
          <a:bodyPr>
            <a:normAutofit/>
          </a:bodyPr>
          <a:lstStyle>
            <a:lvl1pPr marL="0" indent="0">
              <a:buNone/>
              <a:defRPr sz="1200">
                <a:solidFill>
                  <a:srgbClr val="327BB8"/>
                </a:solidFill>
              </a:defRPr>
            </a:lvl1pPr>
          </a:lstStyle>
          <a:p>
            <a:pPr lvl="0"/>
            <a:r>
              <a:rPr lang="en-BE"/>
              <a:t>LABEL</a:t>
            </a:r>
          </a:p>
        </p:txBody>
      </p:sp>
      <p:sp>
        <p:nvSpPr>
          <p:cNvPr id="3" name="Slide Number Placeholder 5">
            <a:extLst>
              <a:ext uri="{FF2B5EF4-FFF2-40B4-BE49-F238E27FC236}">
                <a16:creationId xmlns:a16="http://schemas.microsoft.com/office/drawing/2014/main" id="{CA06049E-34F3-1ACE-A9AD-26A9D871538C}"/>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284064393"/>
      </p:ext>
    </p:extLst>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Empty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15416" y="209906"/>
            <a:ext cx="7872875" cy="792088"/>
          </a:xfrm>
          <a:prstGeom prst="rect">
            <a:avLst/>
          </a:prstGeom>
        </p:spPr>
        <p:txBody>
          <a:bodyPr anchor="ctr">
            <a:noAutofit/>
          </a:bodyPr>
          <a:lstStyle>
            <a:lvl1pPr>
              <a:defRPr sz="3300" b="1">
                <a:solidFill>
                  <a:schemeClr val="bg1"/>
                </a:solidFill>
                <a:latin typeface="Arial" pitchFamily="34" charset="0"/>
                <a:cs typeface="Arial" pitchFamily="34" charset="0"/>
              </a:defRPr>
            </a:lvl1pPr>
          </a:lstStyle>
          <a:p>
            <a:r>
              <a:rPr lang="en-US"/>
              <a:t>Title</a:t>
            </a:r>
            <a:endParaRPr lang="en-GB"/>
          </a:p>
        </p:txBody>
      </p:sp>
      <p:sp>
        <p:nvSpPr>
          <p:cNvPr id="2" name="Slide Number Placeholder 5">
            <a:extLst>
              <a:ext uri="{FF2B5EF4-FFF2-40B4-BE49-F238E27FC236}">
                <a16:creationId xmlns:a16="http://schemas.microsoft.com/office/drawing/2014/main" id="{B2FFF132-C1BA-10B5-09FF-C2811056FB13}"/>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612811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0939896-47AA-7F49-8F63-E522BE2B4E64}"/>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259958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A48AF7D-1C5A-4400-AC49-41C210F58B30}" type="datetimeFigureOut">
              <a:rPr lang="en-US" smtClean="0"/>
              <a:t>5/11/2026</a:t>
            </a:fld>
            <a:endParaRPr lang="en-US"/>
          </a:p>
        </p:txBody>
      </p:sp>
      <p:sp>
        <p:nvSpPr>
          <p:cNvPr id="4" name="Footer Placeholder 3"/>
          <p:cNvSpPr>
            <a:spLocks noGrp="1"/>
          </p:cNvSpPr>
          <p:nvPr>
            <p:ph type="ftr" sz="quarter" idx="11"/>
          </p:nvPr>
        </p:nvSpPr>
        <p:spPr/>
        <p:txBody>
          <a:bodyPr/>
          <a:lstStyle/>
          <a:p>
            <a:endParaRPr lang="en-US"/>
          </a:p>
        </p:txBody>
      </p:sp>
      <p:sp>
        <p:nvSpPr>
          <p:cNvPr id="2" name="Slide Number Placeholder 5">
            <a:extLst>
              <a:ext uri="{FF2B5EF4-FFF2-40B4-BE49-F238E27FC236}">
                <a16:creationId xmlns:a16="http://schemas.microsoft.com/office/drawing/2014/main" id="{D8DE8DB1-58FC-466E-4ADD-ED9982CD9361}"/>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4159885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10789" y="6492876"/>
            <a:ext cx="1453952" cy="365125"/>
          </a:xfrm>
          <a:prstGeom prst="rect">
            <a:avLst/>
          </a:prstGeom>
        </p:spPr>
        <p:txBody>
          <a:bodyPr anchor="b"/>
          <a:lstStyle>
            <a:lvl1pPr>
              <a:defRPr sz="10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644D35-76B8-4762-B358-089641871B2F}" type="datetime1">
              <a:rPr kumimoji="0" lang="en-GB" sz="10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11/05/2026</a:t>
            </a:fld>
            <a:endParaRPr kumimoji="0" lang="en-GB" sz="1000" b="1"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Slide Number Placeholder 5"/>
          <p:cNvSpPr>
            <a:spLocks noGrp="1"/>
          </p:cNvSpPr>
          <p:nvPr>
            <p:ph type="sldNum" sz="quarter" idx="12"/>
          </p:nvPr>
        </p:nvSpPr>
        <p:spPr>
          <a:xfrm>
            <a:off x="9120336" y="6021288"/>
            <a:ext cx="2844800" cy="365125"/>
          </a:xfrm>
          <a:prstGeom prst="rect">
            <a:avLst/>
          </a:prstGeom>
        </p:spPr>
        <p:txBody>
          <a:bodyPr anchor="b"/>
          <a:lstStyle>
            <a:lvl1pPr algn="r">
              <a:defRPr sz="1000" b="1">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1C6FFBB-2071-4749-B55E-132CF6C491A2}" type="slidenum">
              <a:rPr kumimoji="0" lang="en-GB" sz="1000" b="1"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1"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6861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144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8636000" y="6492877"/>
            <a:ext cx="2844800" cy="365125"/>
          </a:xfrm>
          <a:prstGeom prst="rect">
            <a:avLst/>
          </a:prstGeom>
        </p:spPr>
        <p:txBody>
          <a:bodyPr vert="horz" lIns="91440" tIns="45720" rIns="91440" bIns="45720" rtlCol="0" anchor="t"/>
          <a:lstStyle>
            <a:lvl1pPr algn="r">
              <a:defRPr sz="1200">
                <a:solidFill>
                  <a:schemeClr val="tx1"/>
                </a:solidFill>
              </a:defRPr>
            </a:lvl1pPr>
          </a:lstStyle>
          <a:p>
            <a:fld id="{273DD049-7ABD-4EA2-B9CB-67064F39423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436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15" name="TextBox 14"/>
          <p:cNvSpPr txBox="1">
            <a:spLocks noChangeAspect="1"/>
          </p:cNvSpPr>
          <p:nvPr userDrawn="1"/>
        </p:nvSpPr>
        <p:spPr>
          <a:xfrm>
            <a:off x="8675126" y="6455227"/>
            <a:ext cx="2570132" cy="276999"/>
          </a:xfrm>
          <a:prstGeom prst="rect">
            <a:avLst/>
          </a:prstGeom>
          <a:noFill/>
        </p:spPr>
        <p:txBody>
          <a:bodyPr wrap="square" rtlCol="0">
            <a:spAutoFit/>
          </a:bodyPr>
          <a:lstStyle/>
          <a:p>
            <a:pPr marL="0" marR="0" indent="0" algn="r" defTabSz="914411" rtl="0" eaLnBrk="1" fontAlgn="auto" latinLnBrk="0" hangingPunct="1">
              <a:lnSpc>
                <a:spcPct val="100000"/>
              </a:lnSpc>
              <a:spcBef>
                <a:spcPts val="0"/>
              </a:spcBef>
              <a:spcAft>
                <a:spcPts val="0"/>
              </a:spcAft>
              <a:buClrTx/>
              <a:buSzTx/>
              <a:buFontTx/>
              <a:buNone/>
              <a:tabLst/>
              <a:defRPr/>
            </a:pPr>
            <a:fld id="{52659593-7821-4D6C-A26D-D6E073A14BBA}" type="slidenum">
              <a:rPr lang="en-GB" sz="1200" smtClean="0">
                <a:latin typeface="Arial" pitchFamily="34" charset="0"/>
                <a:cs typeface="Arial" pitchFamily="34" charset="0"/>
              </a:rPr>
              <a:pPr marL="0" marR="0" indent="0" algn="r" defTabSz="914411" rtl="0" eaLnBrk="1" fontAlgn="auto" latinLnBrk="0" hangingPunct="1">
                <a:lnSpc>
                  <a:spcPct val="100000"/>
                </a:lnSpc>
                <a:spcBef>
                  <a:spcPts val="0"/>
                </a:spcBef>
                <a:spcAft>
                  <a:spcPts val="0"/>
                </a:spcAft>
                <a:buClrTx/>
                <a:buSzTx/>
                <a:buFontTx/>
                <a:buNone/>
                <a:tabLst/>
                <a:defRPr/>
              </a:pPr>
              <a:t>‹#›</a:t>
            </a:fld>
            <a:endParaRPr lang="en-GB" sz="1200">
              <a:latin typeface="Arial" pitchFamily="34" charset="0"/>
              <a:cs typeface="Arial" pitchFamily="34" charset="0"/>
            </a:endParaRPr>
          </a:p>
        </p:txBody>
      </p:sp>
    </p:spTree>
    <p:extLst>
      <p:ext uri="{BB962C8B-B14F-4D97-AF65-F5344CB8AC3E}">
        <p14:creationId xmlns:p14="http://schemas.microsoft.com/office/powerpoint/2010/main" val="1085046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D87768-FD67-8849-9497-B615192C4642}"/>
              </a:ext>
            </a:extLst>
          </p:cNvPr>
          <p:cNvSpPr>
            <a:spLocks noGrp="1"/>
          </p:cNvSpPr>
          <p:nvPr>
            <p:ph type="body" idx="1" hasCustomPrompt="1"/>
          </p:nvPr>
        </p:nvSpPr>
        <p:spPr>
          <a:xfrm>
            <a:off x="515938" y="2969841"/>
            <a:ext cx="677242" cy="813217"/>
          </a:xfrm>
        </p:spPr>
        <p:txBody>
          <a:bodyPr/>
          <a:lstStyle>
            <a:lvl1pPr marL="0" indent="0">
              <a:buNone/>
              <a:defRPr sz="2400">
                <a:solidFill>
                  <a:srgbClr val="327B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
        <p:nvSpPr>
          <p:cNvPr id="8" name="Title 7">
            <a:extLst>
              <a:ext uri="{FF2B5EF4-FFF2-40B4-BE49-F238E27FC236}">
                <a16:creationId xmlns:a16="http://schemas.microsoft.com/office/drawing/2014/main" id="{FC7540FA-DACD-CE4A-ACC0-6B27872EFE03}"/>
              </a:ext>
            </a:extLst>
          </p:cNvPr>
          <p:cNvSpPr>
            <a:spLocks noGrp="1"/>
          </p:cNvSpPr>
          <p:nvPr>
            <p:ph type="title"/>
          </p:nvPr>
        </p:nvSpPr>
        <p:spPr>
          <a:xfrm>
            <a:off x="1200150" y="2668005"/>
            <a:ext cx="9024318" cy="1325563"/>
          </a:xfrm>
        </p:spPr>
        <p:txBody>
          <a:bodyPr/>
          <a:lstStyle>
            <a:lvl1pPr>
              <a:defRPr>
                <a:solidFill>
                  <a:srgbClr val="327BB8"/>
                </a:solidFill>
              </a:defRPr>
            </a:lvl1pPr>
          </a:lstStyle>
          <a:p>
            <a:r>
              <a:rPr lang="en-US"/>
              <a:t>Click to edit Master title style</a:t>
            </a:r>
            <a:endParaRPr lang="en-BE"/>
          </a:p>
        </p:txBody>
      </p:sp>
      <p:sp>
        <p:nvSpPr>
          <p:cNvPr id="2" name="Slide Number Placeholder 5">
            <a:extLst>
              <a:ext uri="{FF2B5EF4-FFF2-40B4-BE49-F238E27FC236}">
                <a16:creationId xmlns:a16="http://schemas.microsoft.com/office/drawing/2014/main" id="{04BB9F18-8911-1481-1E7B-53D8ECB3D540}"/>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365682134"/>
      </p:ext>
    </p:extLst>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2" y="-24489"/>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2A48AF7D-1C5A-4400-AC49-41C210F58B30}" type="datetimeFigureOut">
              <a:rPr lang="en-US" smtClean="0"/>
              <a:t>5/11/2026</a:t>
            </a:fld>
            <a:endParaRPr lang="en-US"/>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1BFD6F-1A02-41F9-9FD4-4C01FABCD894}" type="slidenum">
              <a:rPr lang="en-US" smtClean="0"/>
              <a:t>‹#›</a:t>
            </a:fld>
            <a:endParaRPr lang="en-US"/>
          </a:p>
        </p:txBody>
      </p:sp>
    </p:spTree>
    <p:extLst>
      <p:ext uri="{BB962C8B-B14F-4D97-AF65-F5344CB8AC3E}">
        <p14:creationId xmlns:p14="http://schemas.microsoft.com/office/powerpoint/2010/main" val="5801179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67" y="116633"/>
            <a:ext cx="9697077" cy="533220"/>
          </a:xfrm>
          <a:prstGeom prst="rect">
            <a:avLst/>
          </a:prstGeom>
        </p:spPr>
        <p:txBody>
          <a:bodyPr>
            <a:noAutofit/>
          </a:bodyPr>
          <a:lstStyle>
            <a:lvl1pPr>
              <a:defRPr sz="3600">
                <a:solidFill>
                  <a:schemeClr val="tx1"/>
                </a:solidFill>
                <a:latin typeface="Arial" panose="020B0604020202020204" pitchFamily="34" charset="0"/>
                <a:cs typeface="Arial" panose="020B0604020202020204" pitchFamily="34" charset="0"/>
              </a:defRPr>
            </a:lvl1pPr>
          </a:lstStyle>
          <a:p>
            <a:r>
              <a:rPr lang="en-US"/>
              <a:t>Click to edit Master title</a:t>
            </a:r>
            <a:endParaRPr lang="en-GB"/>
          </a:p>
        </p:txBody>
      </p:sp>
      <p:sp>
        <p:nvSpPr>
          <p:cNvPr id="3" name="Content Placeholder 2"/>
          <p:cNvSpPr>
            <a:spLocks noGrp="1"/>
          </p:cNvSpPr>
          <p:nvPr>
            <p:ph idx="1"/>
          </p:nvPr>
        </p:nvSpPr>
        <p:spPr>
          <a:xfrm>
            <a:off x="406401" y="1268762"/>
            <a:ext cx="11497513" cy="4940679"/>
          </a:xfrm>
          <a:prstGeom prst="rect">
            <a:avLst/>
          </a:prstGeom>
        </p:spPr>
        <p:txBody>
          <a:bodyPr/>
          <a:lstStyle>
            <a:lvl1pPr>
              <a:defRPr>
                <a:latin typeface="Arial" panose="020B0604020202020204" pitchFamily="34" charset="0"/>
                <a:cs typeface="Arial" panose="020B060402020202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2955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Large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6B05-4B85-5D48-9A5B-15D5D64ABBD3}"/>
              </a:ext>
            </a:extLst>
          </p:cNvPr>
          <p:cNvSpPr>
            <a:spLocks noGrp="1"/>
          </p:cNvSpPr>
          <p:nvPr>
            <p:ph type="title"/>
          </p:nvPr>
        </p:nvSpPr>
        <p:spPr>
          <a:xfrm>
            <a:off x="3575720" y="24123"/>
            <a:ext cx="6336704" cy="1100622"/>
          </a:xfrm>
        </p:spPr>
        <p:txBody>
          <a:bodyPr>
            <a:normAutofit/>
          </a:bodyPr>
          <a:lstStyle>
            <a:lvl1pPr>
              <a:defRPr sz="3200">
                <a:solidFill>
                  <a:srgbClr val="327BB8"/>
                </a:solidFill>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AEC3C0B6-E809-9541-968A-C17FB0308E89}"/>
              </a:ext>
            </a:extLst>
          </p:cNvPr>
          <p:cNvSpPr>
            <a:spLocks noGrp="1"/>
          </p:cNvSpPr>
          <p:nvPr>
            <p:ph idx="1"/>
          </p:nvPr>
        </p:nvSpPr>
        <p:spPr>
          <a:xfrm>
            <a:off x="0" y="1124745"/>
            <a:ext cx="12192000" cy="5472607"/>
          </a:xfrm>
        </p:spPr>
        <p:txBody>
          <a:bodyPr/>
          <a:lstStyle>
            <a:lvl1pPr>
              <a:buClr>
                <a:srgbClr val="C4CCD6"/>
              </a:buClr>
              <a:defRPr sz="2400"/>
            </a:lvl1pPr>
            <a:lvl2pPr>
              <a:buClr>
                <a:srgbClr val="C4CCD6"/>
              </a:buClr>
              <a:defRPr sz="2000"/>
            </a:lvl2pPr>
            <a:lvl3pPr>
              <a:buClr>
                <a:srgbClr val="C4CCD6"/>
              </a:buClr>
              <a:defRPr sz="1800"/>
            </a:lvl3pPr>
            <a:lvl4pPr>
              <a:buClr>
                <a:srgbClr val="C4CCD6"/>
              </a:buClr>
              <a:defRPr sz="1600"/>
            </a:lvl4pPr>
            <a:lvl5pPr>
              <a:buClr>
                <a:srgbClr val="AFD8ED"/>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Slide Number Placeholder 5">
            <a:extLst>
              <a:ext uri="{FF2B5EF4-FFF2-40B4-BE49-F238E27FC236}">
                <a16:creationId xmlns:a16="http://schemas.microsoft.com/office/drawing/2014/main" id="{41B85852-C046-2648-E911-BE3057900782}"/>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3144628878"/>
      </p:ext>
    </p:extLst>
  </p:cSld>
  <p:clrMapOvr>
    <a:masterClrMapping/>
  </p:clrMapOvr>
  <p:extLst>
    <p:ext uri="{DCECCB84-F9BA-43D5-87BE-67443E8EF086}">
      <p15:sldGuideLst xmlns:p15="http://schemas.microsoft.com/office/powerpoint/2012/main">
        <p15:guide id="1" orient="horz" pos="38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D87768-FD67-8849-9497-B615192C4642}"/>
              </a:ext>
            </a:extLst>
          </p:cNvPr>
          <p:cNvSpPr>
            <a:spLocks noGrp="1"/>
          </p:cNvSpPr>
          <p:nvPr>
            <p:ph type="body" idx="1" hasCustomPrompt="1"/>
          </p:nvPr>
        </p:nvSpPr>
        <p:spPr>
          <a:xfrm>
            <a:off x="515938" y="2969841"/>
            <a:ext cx="677242" cy="813217"/>
          </a:xfrm>
        </p:spPr>
        <p:txBody>
          <a:bodyPr/>
          <a:lstStyle>
            <a:lvl1pPr marL="0" indent="0">
              <a:buNone/>
              <a:defRPr sz="2400">
                <a:solidFill>
                  <a:srgbClr val="327B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
        <p:nvSpPr>
          <p:cNvPr id="7" name="Picture Placeholder 6">
            <a:extLst>
              <a:ext uri="{FF2B5EF4-FFF2-40B4-BE49-F238E27FC236}">
                <a16:creationId xmlns:a16="http://schemas.microsoft.com/office/drawing/2014/main" id="{72D8CB2D-2168-784B-9D82-C6558E6CE8B4}"/>
              </a:ext>
            </a:extLst>
          </p:cNvPr>
          <p:cNvSpPr>
            <a:spLocks noGrp="1"/>
          </p:cNvSpPr>
          <p:nvPr>
            <p:ph type="pic" sz="quarter" idx="10"/>
          </p:nvPr>
        </p:nvSpPr>
        <p:spPr>
          <a:xfrm>
            <a:off x="3726440" y="0"/>
            <a:ext cx="8465560" cy="4306523"/>
          </a:xfrm>
          <a:custGeom>
            <a:avLst/>
            <a:gdLst>
              <a:gd name="connsiteX0" fmla="*/ 0 w 4787900"/>
              <a:gd name="connsiteY0" fmla="*/ 0 h 3009900"/>
              <a:gd name="connsiteX1" fmla="*/ 4286240 w 4787900"/>
              <a:gd name="connsiteY1" fmla="*/ 0 h 3009900"/>
              <a:gd name="connsiteX2" fmla="*/ 4787900 w 4787900"/>
              <a:gd name="connsiteY2" fmla="*/ 501660 h 3009900"/>
              <a:gd name="connsiteX3" fmla="*/ 4787900 w 4787900"/>
              <a:gd name="connsiteY3" fmla="*/ 3009900 h 3009900"/>
              <a:gd name="connsiteX4" fmla="*/ 0 w 4787900"/>
              <a:gd name="connsiteY4" fmla="*/ 3009900 h 3009900"/>
              <a:gd name="connsiteX5" fmla="*/ 0 w 4787900"/>
              <a:gd name="connsiteY5" fmla="*/ 0 h 3009900"/>
              <a:gd name="connsiteX0" fmla="*/ 0 w 7039394"/>
              <a:gd name="connsiteY0" fmla="*/ 0 h 4614413"/>
              <a:gd name="connsiteX1" fmla="*/ 4286240 w 7039394"/>
              <a:gd name="connsiteY1" fmla="*/ 0 h 4614413"/>
              <a:gd name="connsiteX2" fmla="*/ 4787900 w 7039394"/>
              <a:gd name="connsiteY2" fmla="*/ 501660 h 4614413"/>
              <a:gd name="connsiteX3" fmla="*/ 7039394 w 7039394"/>
              <a:gd name="connsiteY3" fmla="*/ 4614413 h 4614413"/>
              <a:gd name="connsiteX4" fmla="*/ 0 w 7039394"/>
              <a:gd name="connsiteY4" fmla="*/ 3009900 h 4614413"/>
              <a:gd name="connsiteX5" fmla="*/ 0 w 7039394"/>
              <a:gd name="connsiteY5" fmla="*/ 0 h 4614413"/>
              <a:gd name="connsiteX0" fmla="*/ 2113472 w 9152866"/>
              <a:gd name="connsiteY0" fmla="*/ 0 h 4614413"/>
              <a:gd name="connsiteX1" fmla="*/ 6399712 w 9152866"/>
              <a:gd name="connsiteY1" fmla="*/ 0 h 4614413"/>
              <a:gd name="connsiteX2" fmla="*/ 6901372 w 9152866"/>
              <a:gd name="connsiteY2" fmla="*/ 501660 h 4614413"/>
              <a:gd name="connsiteX3" fmla="*/ 9152866 w 9152866"/>
              <a:gd name="connsiteY3" fmla="*/ 4614413 h 4614413"/>
              <a:gd name="connsiteX4" fmla="*/ 0 w 9152866"/>
              <a:gd name="connsiteY4" fmla="*/ 1741817 h 4614413"/>
              <a:gd name="connsiteX5" fmla="*/ 2113472 w 9152866"/>
              <a:gd name="connsiteY5" fmla="*/ 0 h 4614413"/>
              <a:gd name="connsiteX0" fmla="*/ 0 w 9894738"/>
              <a:gd name="connsiteY0" fmla="*/ 0 h 5270021"/>
              <a:gd name="connsiteX1" fmla="*/ 7141584 w 9894738"/>
              <a:gd name="connsiteY1" fmla="*/ 655608 h 5270021"/>
              <a:gd name="connsiteX2" fmla="*/ 7643244 w 9894738"/>
              <a:gd name="connsiteY2" fmla="*/ 1157268 h 5270021"/>
              <a:gd name="connsiteX3" fmla="*/ 9894738 w 9894738"/>
              <a:gd name="connsiteY3" fmla="*/ 5270021 h 5270021"/>
              <a:gd name="connsiteX4" fmla="*/ 741872 w 9894738"/>
              <a:gd name="connsiteY4" fmla="*/ 2397425 h 5270021"/>
              <a:gd name="connsiteX5" fmla="*/ 0 w 9894738"/>
              <a:gd name="connsiteY5" fmla="*/ 0 h 5270021"/>
              <a:gd name="connsiteX0" fmla="*/ 0 w 9894738"/>
              <a:gd name="connsiteY0" fmla="*/ 8626 h 5278647"/>
              <a:gd name="connsiteX1" fmla="*/ 9876158 w 9894738"/>
              <a:gd name="connsiteY1" fmla="*/ 0 h 5278647"/>
              <a:gd name="connsiteX2" fmla="*/ 7643244 w 9894738"/>
              <a:gd name="connsiteY2" fmla="*/ 1165894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0 w 9894738"/>
              <a:gd name="connsiteY5"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741872 w 9894738"/>
              <a:gd name="connsiteY4" fmla="*/ 2406051 h 5278647"/>
              <a:gd name="connsiteX5" fmla="*/ 94848 w 9894738"/>
              <a:gd name="connsiteY5" fmla="*/ 417461 h 5278647"/>
              <a:gd name="connsiteX6" fmla="*/ 0 w 9894738"/>
              <a:gd name="connsiteY6" fmla="*/ 8626 h 5278647"/>
              <a:gd name="connsiteX0" fmla="*/ 0 w 9894738"/>
              <a:gd name="connsiteY0" fmla="*/ 8626 h 5278647"/>
              <a:gd name="connsiteX1" fmla="*/ 9876158 w 9894738"/>
              <a:gd name="connsiteY1" fmla="*/ 0 h 5278647"/>
              <a:gd name="connsiteX2" fmla="*/ 9886112 w 9894738"/>
              <a:gd name="connsiteY2" fmla="*/ 2313207 h 5278647"/>
              <a:gd name="connsiteX3" fmla="*/ 9894738 w 9894738"/>
              <a:gd name="connsiteY3" fmla="*/ 5278647 h 5278647"/>
              <a:gd name="connsiteX4" fmla="*/ 9224100 w 9894738"/>
              <a:gd name="connsiteY4" fmla="*/ 5063203 h 5278647"/>
              <a:gd name="connsiteX5" fmla="*/ 741872 w 9894738"/>
              <a:gd name="connsiteY5" fmla="*/ 2406051 h 5278647"/>
              <a:gd name="connsiteX6" fmla="*/ 94848 w 9894738"/>
              <a:gd name="connsiteY6" fmla="*/ 417461 h 5278647"/>
              <a:gd name="connsiteX7" fmla="*/ 0 w 9894738"/>
              <a:gd name="connsiteY7" fmla="*/ 8626 h 5278647"/>
              <a:gd name="connsiteX0" fmla="*/ 0 w 10091694"/>
              <a:gd name="connsiteY0" fmla="*/ 8626 h 5063203"/>
              <a:gd name="connsiteX1" fmla="*/ 9876158 w 10091694"/>
              <a:gd name="connsiteY1" fmla="*/ 0 h 5063203"/>
              <a:gd name="connsiteX2" fmla="*/ 9886112 w 10091694"/>
              <a:gd name="connsiteY2" fmla="*/ 2313207 h 5063203"/>
              <a:gd name="connsiteX3" fmla="*/ 9224100 w 10091694"/>
              <a:gd name="connsiteY3" fmla="*/ 5063203 h 5063203"/>
              <a:gd name="connsiteX4" fmla="*/ 741872 w 10091694"/>
              <a:gd name="connsiteY4" fmla="*/ 2406051 h 5063203"/>
              <a:gd name="connsiteX5" fmla="*/ 94848 w 10091694"/>
              <a:gd name="connsiteY5" fmla="*/ 417461 h 5063203"/>
              <a:gd name="connsiteX6" fmla="*/ 0 w 10091694"/>
              <a:gd name="connsiteY6" fmla="*/ 8626 h 5063203"/>
              <a:gd name="connsiteX0" fmla="*/ 0 w 10091694"/>
              <a:gd name="connsiteY0" fmla="*/ 0 h 5054577"/>
              <a:gd name="connsiteX1" fmla="*/ 9227229 w 10091694"/>
              <a:gd name="connsiteY1" fmla="*/ 419077 h 5054577"/>
              <a:gd name="connsiteX2" fmla="*/ 9886112 w 10091694"/>
              <a:gd name="connsiteY2" fmla="*/ 2304581 h 5054577"/>
              <a:gd name="connsiteX3" fmla="*/ 9224100 w 10091694"/>
              <a:gd name="connsiteY3" fmla="*/ 5054577 h 5054577"/>
              <a:gd name="connsiteX4" fmla="*/ 741872 w 10091694"/>
              <a:gd name="connsiteY4" fmla="*/ 2397425 h 5054577"/>
              <a:gd name="connsiteX5" fmla="*/ 94848 w 10091694"/>
              <a:gd name="connsiteY5" fmla="*/ 408835 h 5054577"/>
              <a:gd name="connsiteX6" fmla="*/ 0 w 10091694"/>
              <a:gd name="connsiteY6" fmla="*/ 0 h 5054577"/>
              <a:gd name="connsiteX0" fmla="*/ 0 w 9227229"/>
              <a:gd name="connsiteY0" fmla="*/ 0 h 5054577"/>
              <a:gd name="connsiteX1" fmla="*/ 9227229 w 9227229"/>
              <a:gd name="connsiteY1" fmla="*/ 419077 h 5054577"/>
              <a:gd name="connsiteX2" fmla="*/ 9224100 w 9227229"/>
              <a:gd name="connsiteY2" fmla="*/ 5054577 h 5054577"/>
              <a:gd name="connsiteX3" fmla="*/ 741872 w 9227229"/>
              <a:gd name="connsiteY3" fmla="*/ 2397425 h 5054577"/>
              <a:gd name="connsiteX4" fmla="*/ 94848 w 9227229"/>
              <a:gd name="connsiteY4" fmla="*/ 408835 h 5054577"/>
              <a:gd name="connsiteX5" fmla="*/ 0 w 9227229"/>
              <a:gd name="connsiteY5" fmla="*/ 0 h 5054577"/>
              <a:gd name="connsiteX0" fmla="*/ 0 w 9132381"/>
              <a:gd name="connsiteY0" fmla="*/ 0 h 4645742"/>
              <a:gd name="connsiteX1" fmla="*/ 9132381 w 9132381"/>
              <a:gd name="connsiteY1" fmla="*/ 10242 h 4645742"/>
              <a:gd name="connsiteX2" fmla="*/ 9129252 w 9132381"/>
              <a:gd name="connsiteY2" fmla="*/ 4645742 h 4645742"/>
              <a:gd name="connsiteX3" fmla="*/ 647024 w 9132381"/>
              <a:gd name="connsiteY3" fmla="*/ 1988590 h 4645742"/>
              <a:gd name="connsiteX4" fmla="*/ 0 w 9132381"/>
              <a:gd name="connsiteY4" fmla="*/ 0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381" h="4645742">
                <a:moveTo>
                  <a:pt x="0" y="0"/>
                </a:moveTo>
                <a:lnTo>
                  <a:pt x="9132381" y="10242"/>
                </a:lnTo>
                <a:lnTo>
                  <a:pt x="9129252" y="4645742"/>
                </a:lnTo>
                <a:lnTo>
                  <a:pt x="647024" y="1988590"/>
                </a:lnTo>
                <a:lnTo>
                  <a:pt x="0" y="0"/>
                </a:lnTo>
                <a:close/>
              </a:path>
            </a:pathLst>
          </a:custGeom>
          <a:solidFill>
            <a:srgbClr val="E1E5EA">
              <a:alpha val="10196"/>
            </a:srgbClr>
          </a:solidFill>
        </p:spPr>
        <p:txBody>
          <a:bodyPr anchor="ctr"/>
          <a:lstStyle>
            <a:lvl1pPr marL="0" indent="0" algn="ctr">
              <a:buNone/>
              <a:defRPr>
                <a:solidFill>
                  <a:srgbClr val="545454"/>
                </a:solidFill>
              </a:defRPr>
            </a:lvl1pPr>
          </a:lstStyle>
          <a:p>
            <a:r>
              <a:rPr lang="en-US"/>
              <a:t>Click icon to add picture</a:t>
            </a:r>
            <a:endParaRPr lang="en-BE"/>
          </a:p>
        </p:txBody>
      </p:sp>
      <p:sp>
        <p:nvSpPr>
          <p:cNvPr id="8" name="Title 7">
            <a:extLst>
              <a:ext uri="{FF2B5EF4-FFF2-40B4-BE49-F238E27FC236}">
                <a16:creationId xmlns:a16="http://schemas.microsoft.com/office/drawing/2014/main" id="{FC7540FA-DACD-CE4A-ACC0-6B27872EFE03}"/>
              </a:ext>
            </a:extLst>
          </p:cNvPr>
          <p:cNvSpPr>
            <a:spLocks noGrp="1"/>
          </p:cNvSpPr>
          <p:nvPr>
            <p:ph type="title"/>
          </p:nvPr>
        </p:nvSpPr>
        <p:spPr>
          <a:xfrm>
            <a:off x="1200150" y="2668005"/>
            <a:ext cx="9024318" cy="1325563"/>
          </a:xfrm>
        </p:spPr>
        <p:txBody>
          <a:bodyPr/>
          <a:lstStyle>
            <a:lvl1pPr>
              <a:defRPr>
                <a:solidFill>
                  <a:srgbClr val="327BB8"/>
                </a:solidFill>
              </a:defRPr>
            </a:lvl1pPr>
          </a:lstStyle>
          <a:p>
            <a:r>
              <a:rPr lang="en-US"/>
              <a:t>Click to edit Master title style</a:t>
            </a:r>
            <a:endParaRPr lang="en-BE"/>
          </a:p>
        </p:txBody>
      </p:sp>
      <p:sp>
        <p:nvSpPr>
          <p:cNvPr id="2" name="Slide Number Placeholder 5">
            <a:extLst>
              <a:ext uri="{FF2B5EF4-FFF2-40B4-BE49-F238E27FC236}">
                <a16:creationId xmlns:a16="http://schemas.microsoft.com/office/drawing/2014/main" id="{909E2AC0-EC74-5D91-71AA-13D7FCFCA230}"/>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752078046"/>
      </p:ext>
    </p:extLst>
  </p:cSld>
  <p:clrMapOvr>
    <a:masterClrMapping/>
  </p:clrMapOvr>
  <p:extLst>
    <p:ext uri="{DCECCB84-F9BA-43D5-87BE-67443E8EF086}">
      <p15:sldGuideLst xmlns:p15="http://schemas.microsoft.com/office/powerpoint/2012/main">
        <p15:guide id="1" pos="7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6B05-4B85-5D48-9A5B-15D5D64ABBD3}"/>
              </a:ext>
            </a:extLst>
          </p:cNvPr>
          <p:cNvSpPr>
            <a:spLocks noGrp="1"/>
          </p:cNvSpPr>
          <p:nvPr>
            <p:ph type="title"/>
          </p:nvPr>
        </p:nvSpPr>
        <p:spPr/>
        <p:txBody>
          <a:bodyPr/>
          <a:lstStyle>
            <a:lvl1pPr>
              <a:defRPr>
                <a:solidFill>
                  <a:srgbClr val="327BB8"/>
                </a:solidFill>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AEC3C0B6-E809-9541-968A-C17FB0308E89}"/>
              </a:ext>
            </a:extLst>
          </p:cNvPr>
          <p:cNvSpPr>
            <a:spLocks noGrp="1"/>
          </p:cNvSpPr>
          <p:nvPr>
            <p:ph idx="1"/>
          </p:nvPr>
        </p:nvSpPr>
        <p:spPr/>
        <p:txBody>
          <a:bodyPr/>
          <a:lstStyle>
            <a:lvl1pPr>
              <a:buClr>
                <a:srgbClr val="C4CCD6"/>
              </a:buClr>
              <a:defRPr sz="2400"/>
            </a:lvl1pPr>
            <a:lvl2pPr>
              <a:buClr>
                <a:srgbClr val="C4CCD6"/>
              </a:buClr>
              <a:defRPr sz="2000"/>
            </a:lvl2pPr>
            <a:lvl3pPr>
              <a:buClr>
                <a:srgbClr val="C4CCD6"/>
              </a:buClr>
              <a:defRPr sz="1800"/>
            </a:lvl3pPr>
            <a:lvl4pPr>
              <a:buClr>
                <a:srgbClr val="C4CCD6"/>
              </a:buClr>
              <a:defRPr sz="1600"/>
            </a:lvl4pPr>
            <a:lvl5pPr>
              <a:buClr>
                <a:srgbClr val="AFD8ED"/>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Slide Number Placeholder 5">
            <a:extLst>
              <a:ext uri="{FF2B5EF4-FFF2-40B4-BE49-F238E27FC236}">
                <a16:creationId xmlns:a16="http://schemas.microsoft.com/office/drawing/2014/main" id="{EB3FC539-D305-D1E8-0402-C9D0D08B4F21}"/>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233429361"/>
      </p:ext>
    </p:extLst>
  </p:cSld>
  <p:clrMapOvr>
    <a:masterClrMapping/>
  </p:clrMapOvr>
  <p:extLst>
    <p:ext uri="{DCECCB84-F9BA-43D5-87BE-67443E8EF086}">
      <p15:sldGuideLst xmlns:p15="http://schemas.microsoft.com/office/powerpoint/2012/main">
        <p15:guide id="1" orient="horz" pos="386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D866-E399-4749-A091-29E354D847D2}"/>
              </a:ext>
            </a:extLst>
          </p:cNvPr>
          <p:cNvSpPr>
            <a:spLocks noGrp="1"/>
          </p:cNvSpPr>
          <p:nvPr>
            <p:ph type="title"/>
          </p:nvPr>
        </p:nvSpPr>
        <p:spPr/>
        <p:txBody>
          <a:bodyPr/>
          <a:lstStyle>
            <a:lvl1pPr>
              <a:defRPr>
                <a:solidFill>
                  <a:srgbClr val="327BB8"/>
                </a:solidFill>
              </a:defRPr>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867FE3B6-0510-964C-9271-434C25AE8921}"/>
              </a:ext>
            </a:extLst>
          </p:cNvPr>
          <p:cNvSpPr>
            <a:spLocks noGrp="1"/>
          </p:cNvSpPr>
          <p:nvPr>
            <p:ph sz="half" idx="1"/>
          </p:nvPr>
        </p:nvSpPr>
        <p:spPr>
          <a:xfrm>
            <a:off x="515938" y="2438256"/>
            <a:ext cx="5181600" cy="3691082"/>
          </a:xfrm>
        </p:spPr>
        <p:txBody>
          <a:bodyPr/>
          <a:lstStyle>
            <a:lvl5pPr>
              <a:buClr>
                <a:srgbClr val="5FAF4B"/>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87E9ADC8-A008-C44B-A3C2-64236DA179A2}"/>
              </a:ext>
            </a:extLst>
          </p:cNvPr>
          <p:cNvSpPr>
            <a:spLocks noGrp="1"/>
          </p:cNvSpPr>
          <p:nvPr>
            <p:ph sz="half" idx="2"/>
          </p:nvPr>
        </p:nvSpPr>
        <p:spPr>
          <a:xfrm>
            <a:off x="5849938" y="2438256"/>
            <a:ext cx="5181600" cy="3691082"/>
          </a:xfrm>
        </p:spPr>
        <p:txBody>
          <a:bodyPr/>
          <a:lstStyle>
            <a:lvl5pPr>
              <a:buClr>
                <a:srgbClr val="5FAF4B"/>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55C527E7-00EE-13F5-4863-01344CCF9CF3}"/>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313856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9D0786-AD54-6A4B-8BA6-F028206B7362}"/>
              </a:ext>
            </a:extLst>
          </p:cNvPr>
          <p:cNvSpPr>
            <a:spLocks noGrp="1"/>
          </p:cNvSpPr>
          <p:nvPr>
            <p:ph sz="half" idx="2"/>
          </p:nvPr>
        </p:nvSpPr>
        <p:spPr>
          <a:xfrm>
            <a:off x="515938" y="3173412"/>
            <a:ext cx="5157787" cy="2955926"/>
          </a:xfrm>
        </p:spPr>
        <p:txBody>
          <a:bodyPr/>
          <a:lstStyle>
            <a:lvl5pPr>
              <a:buClr>
                <a:srgbClr val="5FAF4B"/>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Text Placeholder 2">
            <a:extLst>
              <a:ext uri="{FF2B5EF4-FFF2-40B4-BE49-F238E27FC236}">
                <a16:creationId xmlns:a16="http://schemas.microsoft.com/office/drawing/2014/main" id="{1BE41607-8469-3646-8B93-EA9401D7019B}"/>
              </a:ext>
            </a:extLst>
          </p:cNvPr>
          <p:cNvSpPr>
            <a:spLocks noGrp="1"/>
          </p:cNvSpPr>
          <p:nvPr>
            <p:ph type="body" idx="1" hasCustomPrompt="1"/>
          </p:nvPr>
        </p:nvSpPr>
        <p:spPr>
          <a:xfrm>
            <a:off x="515938" y="2438256"/>
            <a:ext cx="5157787" cy="735156"/>
          </a:xfrm>
        </p:spPr>
        <p:txBody>
          <a:bodyPr anchor="b">
            <a:normAutofit/>
          </a:bodyPr>
          <a:lstStyle>
            <a:lvl1pPr marL="0" indent="0">
              <a:buNone/>
              <a:defRPr sz="2000" b="1">
                <a:solidFill>
                  <a:srgbClr val="327B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11697A-3AFB-364E-8BF8-A7DD7A4100EC}"/>
              </a:ext>
            </a:extLst>
          </p:cNvPr>
          <p:cNvSpPr>
            <a:spLocks noGrp="1"/>
          </p:cNvSpPr>
          <p:nvPr>
            <p:ph sz="quarter" idx="4"/>
          </p:nvPr>
        </p:nvSpPr>
        <p:spPr>
          <a:xfrm>
            <a:off x="5848350" y="3173412"/>
            <a:ext cx="5183188" cy="2955926"/>
          </a:xfrm>
        </p:spPr>
        <p:txBody>
          <a:bodyPr/>
          <a:lstStyle>
            <a:lvl5pPr>
              <a:buClr>
                <a:srgbClr val="5FAF4B"/>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itle 1">
            <a:extLst>
              <a:ext uri="{FF2B5EF4-FFF2-40B4-BE49-F238E27FC236}">
                <a16:creationId xmlns:a16="http://schemas.microsoft.com/office/drawing/2014/main" id="{030BD1BB-4F76-EA48-8500-4B586D72D3DC}"/>
              </a:ext>
            </a:extLst>
          </p:cNvPr>
          <p:cNvSpPr>
            <a:spLocks noGrp="1"/>
          </p:cNvSpPr>
          <p:nvPr>
            <p:ph type="title"/>
          </p:nvPr>
        </p:nvSpPr>
        <p:spPr>
          <a:xfrm>
            <a:off x="515938" y="1112693"/>
            <a:ext cx="10515600" cy="1325563"/>
          </a:xfrm>
        </p:spPr>
        <p:txBody>
          <a:bodyPr/>
          <a:lstStyle>
            <a:lvl1pPr>
              <a:defRPr>
                <a:solidFill>
                  <a:srgbClr val="327BB8"/>
                </a:solidFill>
              </a:defRPr>
            </a:lvl1pPr>
          </a:lstStyle>
          <a:p>
            <a:r>
              <a:rPr lang="en-US"/>
              <a:t>Click to edit Master title style</a:t>
            </a:r>
            <a:endParaRPr lang="en-BE"/>
          </a:p>
        </p:txBody>
      </p:sp>
      <p:sp>
        <p:nvSpPr>
          <p:cNvPr id="13" name="Text Placeholder 2">
            <a:extLst>
              <a:ext uri="{FF2B5EF4-FFF2-40B4-BE49-F238E27FC236}">
                <a16:creationId xmlns:a16="http://schemas.microsoft.com/office/drawing/2014/main" id="{034B3D56-08AA-4A47-9152-DA7E97C05A2C}"/>
              </a:ext>
            </a:extLst>
          </p:cNvPr>
          <p:cNvSpPr>
            <a:spLocks noGrp="1"/>
          </p:cNvSpPr>
          <p:nvPr>
            <p:ph type="body" idx="12" hasCustomPrompt="1"/>
          </p:nvPr>
        </p:nvSpPr>
        <p:spPr>
          <a:xfrm>
            <a:off x="5848350" y="2438256"/>
            <a:ext cx="5157787" cy="735156"/>
          </a:xfrm>
        </p:spPr>
        <p:txBody>
          <a:bodyPr anchor="b">
            <a:normAutofit/>
          </a:bodyPr>
          <a:lstStyle>
            <a:lvl1pPr marL="0" indent="0">
              <a:buNone/>
              <a:defRPr sz="2000" b="1">
                <a:solidFill>
                  <a:srgbClr val="327B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 name="Slide Number Placeholder 5">
            <a:extLst>
              <a:ext uri="{FF2B5EF4-FFF2-40B4-BE49-F238E27FC236}">
                <a16:creationId xmlns:a16="http://schemas.microsoft.com/office/drawing/2014/main" id="{5B9308DE-4C46-79C2-BB39-3A7F4EE29B8B}"/>
              </a:ext>
            </a:extLst>
          </p:cNvPr>
          <p:cNvSpPr txBox="1">
            <a:spLocks/>
          </p:cNvSpPr>
          <p:nvPr userDrawn="1"/>
        </p:nvSpPr>
        <p:spPr>
          <a:xfrm>
            <a:off x="9332697" y="6461125"/>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1000" b="0" i="0" kern="1200">
                <a:solidFill>
                  <a:srgbClr val="327BB8"/>
                </a:solidFill>
                <a:latin typeface="Arial" panose="020B0604020202020204" pitchFamily="34" charset="0"/>
                <a:ea typeface="Noto Sans" panose="020B0502040504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3394631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9D0786-AD54-6A4B-8BA6-F028206B7362}"/>
              </a:ext>
            </a:extLst>
          </p:cNvPr>
          <p:cNvSpPr>
            <a:spLocks noGrp="1"/>
          </p:cNvSpPr>
          <p:nvPr>
            <p:ph sz="half" idx="2"/>
          </p:nvPr>
        </p:nvSpPr>
        <p:spPr>
          <a:xfrm>
            <a:off x="515938" y="3173412"/>
            <a:ext cx="3347815" cy="2955926"/>
          </a:xfrm>
        </p:spPr>
        <p:txBody>
          <a:bodyPr/>
          <a:lstStyle>
            <a:lvl5pPr>
              <a:buClr>
                <a:srgbClr val="5FAF4B"/>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Text Placeholder 2">
            <a:extLst>
              <a:ext uri="{FF2B5EF4-FFF2-40B4-BE49-F238E27FC236}">
                <a16:creationId xmlns:a16="http://schemas.microsoft.com/office/drawing/2014/main" id="{1BE41607-8469-3646-8B93-EA9401D7019B}"/>
              </a:ext>
            </a:extLst>
          </p:cNvPr>
          <p:cNvSpPr>
            <a:spLocks noGrp="1"/>
          </p:cNvSpPr>
          <p:nvPr>
            <p:ph type="body" idx="1" hasCustomPrompt="1"/>
          </p:nvPr>
        </p:nvSpPr>
        <p:spPr>
          <a:xfrm>
            <a:off x="515939" y="2438256"/>
            <a:ext cx="3347814" cy="735156"/>
          </a:xfrm>
        </p:spPr>
        <p:txBody>
          <a:bodyPr anchor="b">
            <a:normAutofit/>
          </a:bodyPr>
          <a:lstStyle>
            <a:lvl1pPr marL="0" indent="0">
              <a:buNone/>
              <a:defRPr sz="2000" b="1">
                <a:solidFill>
                  <a:srgbClr val="327B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itle 1">
            <a:extLst>
              <a:ext uri="{FF2B5EF4-FFF2-40B4-BE49-F238E27FC236}">
                <a16:creationId xmlns:a16="http://schemas.microsoft.com/office/drawing/2014/main" id="{030BD1BB-4F76-EA48-8500-4B586D72D3DC}"/>
              </a:ext>
            </a:extLst>
          </p:cNvPr>
          <p:cNvSpPr>
            <a:spLocks noGrp="1"/>
          </p:cNvSpPr>
          <p:nvPr>
            <p:ph type="title"/>
          </p:nvPr>
        </p:nvSpPr>
        <p:spPr>
          <a:xfrm>
            <a:off x="515938" y="1112693"/>
            <a:ext cx="10515600" cy="1325563"/>
          </a:xfrm>
        </p:spPr>
        <p:txBody>
          <a:bodyPr/>
          <a:lstStyle>
            <a:lvl1pPr>
              <a:defRPr>
                <a:solidFill>
                  <a:srgbClr val="327BB8"/>
                </a:solidFill>
              </a:defRPr>
            </a:lvl1pPr>
          </a:lstStyle>
          <a:p>
            <a:r>
              <a:rPr lang="en-US"/>
              <a:t>Click to edit Master title style</a:t>
            </a:r>
            <a:endParaRPr lang="en-BE"/>
          </a:p>
        </p:txBody>
      </p:sp>
      <p:sp>
        <p:nvSpPr>
          <p:cNvPr id="9" name="Content Placeholder 3">
            <a:extLst>
              <a:ext uri="{FF2B5EF4-FFF2-40B4-BE49-F238E27FC236}">
                <a16:creationId xmlns:a16="http://schemas.microsoft.com/office/drawing/2014/main" id="{DA10ADEA-8541-5B43-B7EA-A39366AB1A97}"/>
              </a:ext>
            </a:extLst>
          </p:cNvPr>
          <p:cNvSpPr>
            <a:spLocks noGrp="1"/>
          </p:cNvSpPr>
          <p:nvPr>
            <p:ph sz="half" idx="12"/>
          </p:nvPr>
        </p:nvSpPr>
        <p:spPr>
          <a:xfrm>
            <a:off x="4113903" y="3173412"/>
            <a:ext cx="3347815" cy="2955926"/>
          </a:xfrm>
        </p:spPr>
        <p:txBody>
          <a:bodyPr/>
          <a:lstStyle>
            <a:lvl5pPr>
              <a:buClr>
                <a:srgbClr val="5FAF4B"/>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2">
            <a:extLst>
              <a:ext uri="{FF2B5EF4-FFF2-40B4-BE49-F238E27FC236}">
                <a16:creationId xmlns:a16="http://schemas.microsoft.com/office/drawing/2014/main" id="{96C39F72-553D-D64C-9D1D-AA635EB41EE2}"/>
              </a:ext>
            </a:extLst>
          </p:cNvPr>
          <p:cNvSpPr>
            <a:spLocks noGrp="1"/>
          </p:cNvSpPr>
          <p:nvPr>
            <p:ph type="body" idx="13" hasCustomPrompt="1"/>
          </p:nvPr>
        </p:nvSpPr>
        <p:spPr>
          <a:xfrm>
            <a:off x="4113904" y="2438256"/>
            <a:ext cx="3347814" cy="735156"/>
          </a:xfrm>
        </p:spPr>
        <p:txBody>
          <a:bodyPr anchor="b">
            <a:normAutofit/>
          </a:bodyPr>
          <a:lstStyle>
            <a:lvl1pPr marL="0" indent="0">
              <a:buNone/>
              <a:defRPr sz="2000" b="1">
                <a:solidFill>
                  <a:srgbClr val="327B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Content Placeholder 3">
            <a:extLst>
              <a:ext uri="{FF2B5EF4-FFF2-40B4-BE49-F238E27FC236}">
                <a16:creationId xmlns:a16="http://schemas.microsoft.com/office/drawing/2014/main" id="{D2530195-F13F-B04D-A745-E6A53976FAC4}"/>
              </a:ext>
            </a:extLst>
          </p:cNvPr>
          <p:cNvSpPr>
            <a:spLocks noGrp="1"/>
          </p:cNvSpPr>
          <p:nvPr>
            <p:ph sz="half" idx="14"/>
          </p:nvPr>
        </p:nvSpPr>
        <p:spPr>
          <a:xfrm>
            <a:off x="7711869" y="3173412"/>
            <a:ext cx="3347815" cy="2955926"/>
          </a:xfrm>
        </p:spPr>
        <p:txBody>
          <a:bodyPr/>
          <a:lstStyle>
            <a:lvl5pPr>
              <a:buClr>
                <a:srgbClr val="5FAF4B"/>
              </a:buCl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2">
            <a:extLst>
              <a:ext uri="{FF2B5EF4-FFF2-40B4-BE49-F238E27FC236}">
                <a16:creationId xmlns:a16="http://schemas.microsoft.com/office/drawing/2014/main" id="{4413D92C-A42C-2A46-98A0-B29B40B50B28}"/>
              </a:ext>
            </a:extLst>
          </p:cNvPr>
          <p:cNvSpPr>
            <a:spLocks noGrp="1"/>
          </p:cNvSpPr>
          <p:nvPr>
            <p:ph type="body" idx="15" hasCustomPrompt="1"/>
          </p:nvPr>
        </p:nvSpPr>
        <p:spPr>
          <a:xfrm>
            <a:off x="7711870" y="2438256"/>
            <a:ext cx="3347814" cy="735156"/>
          </a:xfrm>
        </p:spPr>
        <p:txBody>
          <a:bodyPr anchor="b">
            <a:normAutofit/>
          </a:bodyPr>
          <a:lstStyle>
            <a:lvl1pPr marL="0" indent="0">
              <a:buNone/>
              <a:defRPr sz="2000" b="1">
                <a:solidFill>
                  <a:srgbClr val="327B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 name="Slide Number Placeholder 5">
            <a:extLst>
              <a:ext uri="{FF2B5EF4-FFF2-40B4-BE49-F238E27FC236}">
                <a16:creationId xmlns:a16="http://schemas.microsoft.com/office/drawing/2014/main" id="{C7FABFA7-8A7D-B3E6-1847-B6B91FAE7C91}"/>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54847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9D0786-AD54-6A4B-8BA6-F028206B7362}"/>
              </a:ext>
            </a:extLst>
          </p:cNvPr>
          <p:cNvSpPr>
            <a:spLocks noGrp="1"/>
          </p:cNvSpPr>
          <p:nvPr>
            <p:ph sz="half" idx="2"/>
          </p:nvPr>
        </p:nvSpPr>
        <p:spPr>
          <a:xfrm>
            <a:off x="515938" y="1772816"/>
            <a:ext cx="5157787" cy="1656184"/>
          </a:xfrm>
        </p:spPr>
        <p:txBody>
          <a:bodyPr/>
          <a:lstStyle>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Text Placeholder 2">
            <a:extLst>
              <a:ext uri="{FF2B5EF4-FFF2-40B4-BE49-F238E27FC236}">
                <a16:creationId xmlns:a16="http://schemas.microsoft.com/office/drawing/2014/main" id="{1BE41607-8469-3646-8B93-EA9401D7019B}"/>
              </a:ext>
            </a:extLst>
          </p:cNvPr>
          <p:cNvSpPr>
            <a:spLocks noGrp="1"/>
          </p:cNvSpPr>
          <p:nvPr>
            <p:ph type="body" idx="1" hasCustomPrompt="1"/>
          </p:nvPr>
        </p:nvSpPr>
        <p:spPr>
          <a:xfrm>
            <a:off x="515938" y="1037660"/>
            <a:ext cx="5157787" cy="735156"/>
          </a:xfrm>
        </p:spPr>
        <p:txBody>
          <a:bodyPr anchor="b">
            <a:normAutofit/>
          </a:bodyPr>
          <a:lstStyle>
            <a:lvl1pPr marL="0" indent="0">
              <a:buNone/>
              <a:defRPr sz="2000" b="1">
                <a:solidFill>
                  <a:srgbClr val="327B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11697A-3AFB-364E-8BF8-A7DD7A4100EC}"/>
              </a:ext>
            </a:extLst>
          </p:cNvPr>
          <p:cNvSpPr>
            <a:spLocks noGrp="1"/>
          </p:cNvSpPr>
          <p:nvPr>
            <p:ph sz="quarter" idx="4"/>
          </p:nvPr>
        </p:nvSpPr>
        <p:spPr>
          <a:xfrm>
            <a:off x="5848350" y="1772816"/>
            <a:ext cx="5183188" cy="1656184"/>
          </a:xfrm>
        </p:spPr>
        <p:txBody>
          <a:bodyPr/>
          <a:lstStyle>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2">
            <a:extLst>
              <a:ext uri="{FF2B5EF4-FFF2-40B4-BE49-F238E27FC236}">
                <a16:creationId xmlns:a16="http://schemas.microsoft.com/office/drawing/2014/main" id="{034B3D56-08AA-4A47-9152-DA7E97C05A2C}"/>
              </a:ext>
            </a:extLst>
          </p:cNvPr>
          <p:cNvSpPr>
            <a:spLocks noGrp="1"/>
          </p:cNvSpPr>
          <p:nvPr>
            <p:ph type="body" idx="12" hasCustomPrompt="1"/>
          </p:nvPr>
        </p:nvSpPr>
        <p:spPr>
          <a:xfrm>
            <a:off x="5848350" y="1037660"/>
            <a:ext cx="5157787" cy="735156"/>
          </a:xfrm>
        </p:spPr>
        <p:txBody>
          <a:bodyPr anchor="b">
            <a:normAutofit/>
          </a:bodyPr>
          <a:lstStyle>
            <a:lvl1pPr marL="0" indent="0">
              <a:buNone/>
              <a:defRPr sz="2000" b="1">
                <a:solidFill>
                  <a:srgbClr val="327B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a:extLst>
              <a:ext uri="{FF2B5EF4-FFF2-40B4-BE49-F238E27FC236}">
                <a16:creationId xmlns:a16="http://schemas.microsoft.com/office/drawing/2014/main" id="{C19221D1-052C-5D40-8511-336429F936DF}"/>
              </a:ext>
            </a:extLst>
          </p:cNvPr>
          <p:cNvSpPr>
            <a:spLocks noGrp="1"/>
          </p:cNvSpPr>
          <p:nvPr>
            <p:ph sz="half" idx="13"/>
          </p:nvPr>
        </p:nvSpPr>
        <p:spPr>
          <a:xfrm>
            <a:off x="515938" y="4476260"/>
            <a:ext cx="5157787" cy="1656184"/>
          </a:xfrm>
        </p:spPr>
        <p:txBody>
          <a:bodyPr/>
          <a:lstStyle>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2">
            <a:extLst>
              <a:ext uri="{FF2B5EF4-FFF2-40B4-BE49-F238E27FC236}">
                <a16:creationId xmlns:a16="http://schemas.microsoft.com/office/drawing/2014/main" id="{720B8056-8C88-0746-A769-F1530B55EF31}"/>
              </a:ext>
            </a:extLst>
          </p:cNvPr>
          <p:cNvSpPr>
            <a:spLocks noGrp="1"/>
          </p:cNvSpPr>
          <p:nvPr>
            <p:ph type="body" idx="14" hasCustomPrompt="1"/>
          </p:nvPr>
        </p:nvSpPr>
        <p:spPr>
          <a:xfrm>
            <a:off x="515938" y="3741104"/>
            <a:ext cx="5157787" cy="735156"/>
          </a:xfrm>
        </p:spPr>
        <p:txBody>
          <a:bodyPr anchor="b">
            <a:normAutofit/>
          </a:bodyPr>
          <a:lstStyle>
            <a:lvl1pPr marL="0" indent="0">
              <a:buNone/>
              <a:defRPr sz="2000" b="1">
                <a:solidFill>
                  <a:srgbClr val="327B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5">
            <a:extLst>
              <a:ext uri="{FF2B5EF4-FFF2-40B4-BE49-F238E27FC236}">
                <a16:creationId xmlns:a16="http://schemas.microsoft.com/office/drawing/2014/main" id="{0A01FA02-3A50-1046-81FF-94E3ADF0CF6E}"/>
              </a:ext>
            </a:extLst>
          </p:cNvPr>
          <p:cNvSpPr>
            <a:spLocks noGrp="1"/>
          </p:cNvSpPr>
          <p:nvPr>
            <p:ph sz="quarter" idx="15"/>
          </p:nvPr>
        </p:nvSpPr>
        <p:spPr>
          <a:xfrm>
            <a:off x="5848350" y="4476260"/>
            <a:ext cx="5183188" cy="1656184"/>
          </a:xfrm>
        </p:spPr>
        <p:txBody>
          <a:bodyPr/>
          <a:lstStyle>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0" name="Text Placeholder 2">
            <a:extLst>
              <a:ext uri="{FF2B5EF4-FFF2-40B4-BE49-F238E27FC236}">
                <a16:creationId xmlns:a16="http://schemas.microsoft.com/office/drawing/2014/main" id="{297670B0-9EC5-7C4B-98A8-A7C940914871}"/>
              </a:ext>
            </a:extLst>
          </p:cNvPr>
          <p:cNvSpPr>
            <a:spLocks noGrp="1"/>
          </p:cNvSpPr>
          <p:nvPr>
            <p:ph type="body" idx="16" hasCustomPrompt="1"/>
          </p:nvPr>
        </p:nvSpPr>
        <p:spPr>
          <a:xfrm>
            <a:off x="5848350" y="3741104"/>
            <a:ext cx="5157787" cy="735156"/>
          </a:xfrm>
        </p:spPr>
        <p:txBody>
          <a:bodyPr anchor="b">
            <a:normAutofit/>
          </a:bodyPr>
          <a:lstStyle>
            <a:lvl1pPr marL="0" indent="0">
              <a:buNone/>
              <a:defRPr sz="2000" b="1">
                <a:solidFill>
                  <a:srgbClr val="327B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 name="Slide Number Placeholder 5">
            <a:extLst>
              <a:ext uri="{FF2B5EF4-FFF2-40B4-BE49-F238E27FC236}">
                <a16:creationId xmlns:a16="http://schemas.microsoft.com/office/drawing/2014/main" id="{2BB31097-BA03-9139-33AD-C96E64B92C81}"/>
              </a:ext>
            </a:extLst>
          </p:cNvPr>
          <p:cNvSpPr>
            <a:spLocks noGrp="1"/>
          </p:cNvSpPr>
          <p:nvPr>
            <p:ph type="sldNum" sz="quarter" idx="17"/>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Tree>
    <p:extLst>
      <p:ext uri="{BB962C8B-B14F-4D97-AF65-F5344CB8AC3E}">
        <p14:creationId xmlns:p14="http://schemas.microsoft.com/office/powerpoint/2010/main" val="17949635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FC04C9-B501-5D48-A805-4935DC0BC047}"/>
              </a:ext>
            </a:extLst>
          </p:cNvPr>
          <p:cNvSpPr>
            <a:spLocks noGrp="1"/>
          </p:cNvSpPr>
          <p:nvPr>
            <p:ph type="title"/>
          </p:nvPr>
        </p:nvSpPr>
        <p:spPr>
          <a:xfrm>
            <a:off x="515938" y="1112693"/>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4D1BC9A9-7B8B-8241-9B15-3E47EEDD02B3}"/>
              </a:ext>
            </a:extLst>
          </p:cNvPr>
          <p:cNvSpPr>
            <a:spLocks noGrp="1"/>
          </p:cNvSpPr>
          <p:nvPr>
            <p:ph type="body" idx="1"/>
          </p:nvPr>
        </p:nvSpPr>
        <p:spPr>
          <a:xfrm>
            <a:off x="515938" y="2438256"/>
            <a:ext cx="10515600" cy="369108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pic>
        <p:nvPicPr>
          <p:cNvPr id="7" name="Picture 6">
            <a:extLst>
              <a:ext uri="{FF2B5EF4-FFF2-40B4-BE49-F238E27FC236}">
                <a16:creationId xmlns:a16="http://schemas.microsoft.com/office/drawing/2014/main" id="{E0FF32FE-B776-D64E-8231-AA0AE3826357}"/>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8617" y="36000"/>
            <a:ext cx="1302239" cy="997338"/>
          </a:xfrm>
          <a:prstGeom prst="rect">
            <a:avLst/>
          </a:prstGeom>
        </p:spPr>
      </p:pic>
      <p:sp>
        <p:nvSpPr>
          <p:cNvPr id="8" name="Slide Number Placeholder 5">
            <a:extLst>
              <a:ext uri="{FF2B5EF4-FFF2-40B4-BE49-F238E27FC236}">
                <a16:creationId xmlns:a16="http://schemas.microsoft.com/office/drawing/2014/main" id="{3F18D5C7-803B-E84A-BEDB-AFCEC6FE9849}"/>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a:t>
            </a:fld>
            <a:endParaRPr lang="en-BE" dirty="0"/>
          </a:p>
        </p:txBody>
      </p:sp>
      <p:sp>
        <p:nvSpPr>
          <p:cNvPr id="10" name="TextBox 9">
            <a:extLst>
              <a:ext uri="{FF2B5EF4-FFF2-40B4-BE49-F238E27FC236}">
                <a16:creationId xmlns:a16="http://schemas.microsoft.com/office/drawing/2014/main" id="{55A99269-68EC-F411-B8EF-7372F511A78D}"/>
              </a:ext>
            </a:extLst>
          </p:cNvPr>
          <p:cNvSpPr txBox="1"/>
          <p:nvPr userDrawn="1">
            <p:extLst>
              <p:ext uri="{1162E1C5-73C7-4A58-AE30-91384D911F3F}">
                <p184:classification xmlns:p184="http://schemas.microsoft.com/office/powerpoint/2018/4/main" val="hdr"/>
              </p:ext>
            </p:extLst>
          </p:nvPr>
        </p:nvSpPr>
        <p:spPr>
          <a:xfrm>
            <a:off x="5308600" y="63500"/>
            <a:ext cx="1617663" cy="182880"/>
          </a:xfrm>
          <a:prstGeom prst="rect">
            <a:avLst/>
          </a:prstGeom>
        </p:spPr>
        <p:txBody>
          <a:bodyPr horzOverflow="overflow" lIns="0" tIns="0" rIns="0" bIns="0">
            <a:spAutoFit/>
          </a:bodyPr>
          <a:lstStyle/>
          <a:p>
            <a:pPr algn="l"/>
            <a:r>
              <a:rPr lang="en-US" sz="1200">
                <a:solidFill>
                  <a:srgbClr val="000000">
                    <a:alpha val="50000"/>
                  </a:srgbClr>
                </a:solidFill>
                <a:latin typeface="Arial" panose="020B0604020202020204" pitchFamily="34" charset="0"/>
                <a:cs typeface="Arial" panose="020B0604020202020204" pitchFamily="34" charset="0"/>
              </a:rPr>
              <a:t>NATO UNCLASSIFIED</a:t>
            </a:r>
          </a:p>
        </p:txBody>
      </p:sp>
      <p:sp>
        <p:nvSpPr>
          <p:cNvPr id="11" name="TextBox 10">
            <a:extLst>
              <a:ext uri="{FF2B5EF4-FFF2-40B4-BE49-F238E27FC236}">
                <a16:creationId xmlns:a16="http://schemas.microsoft.com/office/drawing/2014/main" id="{EFC15E82-1116-09ED-E311-DEFC4AA8517F}"/>
              </a:ext>
            </a:extLst>
          </p:cNvPr>
          <p:cNvSpPr txBox="1"/>
          <p:nvPr userDrawn="1">
            <p:extLst>
              <p:ext uri="{1162E1C5-73C7-4A58-AE30-91384D911F3F}">
                <p184:classification xmlns:p184="http://schemas.microsoft.com/office/powerpoint/2018/4/main" val="ftr"/>
              </p:ext>
            </p:extLst>
          </p:nvPr>
        </p:nvSpPr>
        <p:spPr>
          <a:xfrm>
            <a:off x="5308600" y="6611620"/>
            <a:ext cx="1617663" cy="182880"/>
          </a:xfrm>
          <a:prstGeom prst="rect">
            <a:avLst/>
          </a:prstGeom>
        </p:spPr>
        <p:txBody>
          <a:bodyPr horzOverflow="overflow" lIns="0" tIns="0" rIns="0" bIns="0">
            <a:spAutoFit/>
          </a:bodyPr>
          <a:lstStyle/>
          <a:p>
            <a:pPr algn="l"/>
            <a:r>
              <a:rPr lang="en-US" sz="1200">
                <a:solidFill>
                  <a:srgbClr val="000000">
                    <a:alpha val="50000"/>
                  </a:srgbClr>
                </a:solidFill>
                <a:latin typeface="Arial" panose="020B0604020202020204" pitchFamily="34" charset="0"/>
                <a:cs typeface="Arial" panose="020B0604020202020204" pitchFamily="34" charset="0"/>
              </a:rPr>
              <a:t>NATO UNCLASSIFIED</a:t>
            </a:r>
          </a:p>
        </p:txBody>
      </p:sp>
    </p:spTree>
    <p:extLst>
      <p:ext uri="{BB962C8B-B14F-4D97-AF65-F5344CB8AC3E}">
        <p14:creationId xmlns:p14="http://schemas.microsoft.com/office/powerpoint/2010/main" val="34717451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Lst>
  <p:hf hdr="0" ftr="0" dt="0"/>
  <p:txStyles>
    <p:titleStyle>
      <a:lvl1pPr algn="l" defTabSz="914400" rtl="0" eaLnBrk="1" latinLnBrk="0" hangingPunct="1">
        <a:lnSpc>
          <a:spcPct val="90000"/>
        </a:lnSpc>
        <a:spcBef>
          <a:spcPct val="0"/>
        </a:spcBef>
        <a:buNone/>
        <a:defRPr sz="4400" b="1" i="0" kern="1200">
          <a:solidFill>
            <a:srgbClr val="327BB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150000"/>
        </a:lnSpc>
        <a:spcBef>
          <a:spcPts val="1000"/>
        </a:spcBef>
        <a:buClr>
          <a:srgbClr val="C4CCD6"/>
        </a:buClr>
        <a:buFont typeface="Wingdings" pitchFamily="2" charset="2"/>
        <a:buChar char="§"/>
        <a:defRPr sz="2400" kern="1200">
          <a:solidFill>
            <a:srgbClr val="485045"/>
          </a:solidFill>
          <a:latin typeface="Arial" panose="020B0604020202020204" pitchFamily="34" charset="0"/>
          <a:ea typeface="Noto Sans" panose="020B0502040504020204" pitchFamily="34" charset="0"/>
          <a:cs typeface="Arial" panose="020B0604020202020204" pitchFamily="34" charset="0"/>
        </a:defRPr>
      </a:lvl1pPr>
      <a:lvl2pPr marL="685800" indent="-228600" algn="l" defTabSz="914400" rtl="0" eaLnBrk="1" latinLnBrk="0" hangingPunct="1">
        <a:lnSpc>
          <a:spcPct val="150000"/>
        </a:lnSpc>
        <a:spcBef>
          <a:spcPts val="500"/>
        </a:spcBef>
        <a:buClr>
          <a:srgbClr val="C4CCD6"/>
        </a:buClr>
        <a:buFont typeface="Wingdings" pitchFamily="2" charset="2"/>
        <a:buChar char="§"/>
        <a:defRPr sz="2000" kern="1200">
          <a:solidFill>
            <a:srgbClr val="485045"/>
          </a:solidFill>
          <a:latin typeface="Arial" panose="020B0604020202020204" pitchFamily="34" charset="0"/>
          <a:ea typeface="Noto Sans" panose="020B0502040504020204" pitchFamily="34" charset="0"/>
          <a:cs typeface="Arial" panose="020B0604020202020204" pitchFamily="34" charset="0"/>
        </a:defRPr>
      </a:lvl2pPr>
      <a:lvl3pPr marL="1143000" indent="-228600" algn="l" defTabSz="914400" rtl="0" eaLnBrk="1" latinLnBrk="0" hangingPunct="1">
        <a:lnSpc>
          <a:spcPct val="150000"/>
        </a:lnSpc>
        <a:spcBef>
          <a:spcPts val="500"/>
        </a:spcBef>
        <a:buClr>
          <a:srgbClr val="C4CCD6"/>
        </a:buClr>
        <a:buFont typeface="Wingdings" pitchFamily="2" charset="2"/>
        <a:buChar char="§"/>
        <a:defRPr sz="1800" b="0" kern="1200">
          <a:solidFill>
            <a:srgbClr val="485045"/>
          </a:solidFill>
          <a:latin typeface="Arial" panose="020B0604020202020204" pitchFamily="34" charset="0"/>
          <a:ea typeface="Noto Sans" panose="020B0502040504020204" pitchFamily="34" charset="0"/>
          <a:cs typeface="Arial" panose="020B0604020202020204" pitchFamily="34" charset="0"/>
        </a:defRPr>
      </a:lvl3pPr>
      <a:lvl4pPr marL="1600200" indent="-228600" algn="l" defTabSz="914400" rtl="0" eaLnBrk="1" latinLnBrk="0" hangingPunct="1">
        <a:lnSpc>
          <a:spcPct val="150000"/>
        </a:lnSpc>
        <a:spcBef>
          <a:spcPts val="500"/>
        </a:spcBef>
        <a:buClr>
          <a:srgbClr val="C4CCD6"/>
        </a:buClr>
        <a:buFont typeface="Wingdings" pitchFamily="2" charset="2"/>
        <a:buChar char="§"/>
        <a:defRPr sz="1600" kern="1200">
          <a:solidFill>
            <a:srgbClr val="485045"/>
          </a:solidFill>
          <a:latin typeface="Arial" panose="020B0604020202020204" pitchFamily="34" charset="0"/>
          <a:ea typeface="Noto Sans" panose="020B0502040504020204" pitchFamily="34" charset="0"/>
          <a:cs typeface="Arial" panose="020B0604020202020204" pitchFamily="34" charset="0"/>
        </a:defRPr>
      </a:lvl4pPr>
      <a:lvl5pPr marL="2057400" indent="-228600" algn="l" defTabSz="914400" rtl="0" eaLnBrk="1" latinLnBrk="0" hangingPunct="1">
        <a:lnSpc>
          <a:spcPct val="150000"/>
        </a:lnSpc>
        <a:spcBef>
          <a:spcPts val="500"/>
        </a:spcBef>
        <a:buClr>
          <a:srgbClr val="AFD8ED"/>
        </a:buClr>
        <a:buFont typeface="Arial" panose="020B0604020202020204" pitchFamily="34" charset="0"/>
        <a:buChar char="•"/>
        <a:defRPr sz="1800" kern="1200">
          <a:solidFill>
            <a:srgbClr val="383838"/>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guide id="3" orient="horz" pos="346">
          <p15:clr>
            <a:srgbClr val="F26B43"/>
          </p15:clr>
        </p15:guide>
        <p15:guide id="4" orient="horz" pos="3974">
          <p15:clr>
            <a:srgbClr val="F26B43"/>
          </p15:clr>
        </p15:guide>
        <p15:guide id="5" pos="3840">
          <p15:clr>
            <a:srgbClr val="F26B43"/>
          </p15:clr>
        </p15:guide>
        <p15:guide id="6" orient="horz" pos="2160">
          <p15:clr>
            <a:srgbClr val="F26B43"/>
          </p15:clr>
        </p15:guide>
        <p15:guide id="7" orient="horz" pos="3861">
          <p15:clr>
            <a:srgbClr val="F26B43"/>
          </p15:clr>
        </p15:guide>
        <p15:guide id="8" orient="horz" pos="11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1"/><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www.rawpixel.com/search/data%20cent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mailto:ioannis.papanikolaou@nato.int" TargetMode="External"/><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18/10/relationships/comments" Target="../comments/modernComment_3B2_8FF020F5.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4.xml"/><Relationship Id="rId7" Type="http://schemas.openxmlformats.org/officeDocument/2006/relationships/diagramQuickStyle" Target="../diagrams/quickStyle2.xml"/><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18/10/relationships/comments" Target="../comments/modernComment_15C_AFC8055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8.jpeg"/><Relationship Id="rId7" Type="http://schemas.openxmlformats.org/officeDocument/2006/relationships/diagramData" Target="../diagrams/data3.xm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1.jpeg"/><Relationship Id="rId11" Type="http://schemas.microsoft.com/office/2007/relationships/diagramDrawing" Target="../diagrams/drawing3.xml"/><Relationship Id="rId5" Type="http://schemas.openxmlformats.org/officeDocument/2006/relationships/image" Target="../media/image10.jpeg"/><Relationship Id="rId10" Type="http://schemas.openxmlformats.org/officeDocument/2006/relationships/diagramColors" Target="../diagrams/colors3.xml"/><Relationship Id="rId4" Type="http://schemas.openxmlformats.org/officeDocument/2006/relationships/image" Target="../media/image9.jpeg"/><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7.png"/><Relationship Id="rId12"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jpeg"/><Relationship Id="rId10" Type="http://schemas.openxmlformats.org/officeDocument/2006/relationships/image" Target="../media/image19.jpeg"/><Relationship Id="rId4" Type="http://schemas.openxmlformats.org/officeDocument/2006/relationships/image" Target="../media/image12.jpe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2856A8-C9FE-FE4B-8358-69AEE8936542}"/>
              </a:ext>
            </a:extLst>
          </p:cNvPr>
          <p:cNvSpPr>
            <a:spLocks noGrp="1"/>
          </p:cNvSpPr>
          <p:nvPr>
            <p:ph type="ctrTitle"/>
          </p:nvPr>
        </p:nvSpPr>
        <p:spPr>
          <a:xfrm>
            <a:off x="1070120" y="1923442"/>
            <a:ext cx="10282464" cy="3305758"/>
          </a:xfrm>
        </p:spPr>
        <p:txBody>
          <a:bodyPr>
            <a:normAutofit/>
          </a:bodyPr>
          <a:lstStyle/>
          <a:p>
            <a:r>
              <a:rPr lang="en-GB" sz="3600" dirty="0"/>
              <a:t>2026 JTLS-GO International Working Group</a:t>
            </a:r>
            <a:endParaRPr lang="en-BE" sz="3600" dirty="0">
              <a:solidFill>
                <a:srgbClr val="1289CB"/>
              </a:solidFill>
              <a:latin typeface="Arial"/>
              <a:cs typeface="Arial"/>
            </a:endParaRPr>
          </a:p>
        </p:txBody>
      </p:sp>
      <p:sp>
        <p:nvSpPr>
          <p:cNvPr id="11" name="Text Placeholder 10">
            <a:extLst>
              <a:ext uri="{FF2B5EF4-FFF2-40B4-BE49-F238E27FC236}">
                <a16:creationId xmlns:a16="http://schemas.microsoft.com/office/drawing/2014/main" id="{04CD2C28-40F4-804A-95B3-380165B84172}"/>
              </a:ext>
            </a:extLst>
          </p:cNvPr>
          <p:cNvSpPr>
            <a:spLocks noGrp="1"/>
          </p:cNvSpPr>
          <p:nvPr>
            <p:ph type="body" sz="quarter" idx="13"/>
          </p:nvPr>
        </p:nvSpPr>
        <p:spPr>
          <a:xfrm>
            <a:off x="3032277" y="5582045"/>
            <a:ext cx="1847106" cy="412750"/>
          </a:xfrm>
        </p:spPr>
        <p:txBody>
          <a:bodyPr vert="horz" lIns="91440" tIns="45720" rIns="91440" bIns="45720" rtlCol="0" anchor="t">
            <a:normAutofit/>
          </a:bodyPr>
          <a:lstStyle/>
          <a:p>
            <a:r>
              <a:rPr lang="en-US" dirty="0">
                <a:solidFill>
                  <a:srgbClr val="1289CB"/>
                </a:solidFill>
                <a:latin typeface="Arial"/>
                <a:ea typeface="Noto Sans"/>
                <a:cs typeface="Arial"/>
              </a:rPr>
              <a:t>19 MAY 26</a:t>
            </a:r>
            <a:endParaRPr lang="en-BE" dirty="0">
              <a:solidFill>
                <a:srgbClr val="1289CB"/>
              </a:solidFill>
            </a:endParaRPr>
          </a:p>
        </p:txBody>
      </p:sp>
      <p:sp>
        <p:nvSpPr>
          <p:cNvPr id="2" name="Text Placeholder 1">
            <a:extLst>
              <a:ext uri="{FF2B5EF4-FFF2-40B4-BE49-F238E27FC236}">
                <a16:creationId xmlns:a16="http://schemas.microsoft.com/office/drawing/2014/main" id="{900E520A-87A1-874C-9EBC-2A769B893D9F}"/>
              </a:ext>
            </a:extLst>
          </p:cNvPr>
          <p:cNvSpPr>
            <a:spLocks noGrp="1"/>
          </p:cNvSpPr>
          <p:nvPr>
            <p:ph type="body" sz="quarter" idx="15"/>
          </p:nvPr>
        </p:nvSpPr>
        <p:spPr>
          <a:xfrm>
            <a:off x="1631504" y="5621647"/>
            <a:ext cx="1296144" cy="333547"/>
          </a:xfrm>
        </p:spPr>
        <p:txBody>
          <a:bodyPr>
            <a:noAutofit/>
          </a:bodyPr>
          <a:lstStyle/>
          <a:p>
            <a:r>
              <a:rPr lang="en-BE" dirty="0">
                <a:solidFill>
                  <a:srgbClr val="1289CB"/>
                </a:solidFill>
              </a:rPr>
              <a:t>VERSION</a:t>
            </a:r>
            <a:r>
              <a:rPr lang="en-GB" dirty="0">
                <a:solidFill>
                  <a:srgbClr val="1289CB"/>
                </a:solidFill>
              </a:rPr>
              <a:t> 1.1</a:t>
            </a:r>
            <a:endParaRPr lang="en-BE" dirty="0">
              <a:solidFill>
                <a:srgbClr val="1289CB"/>
              </a:solidFill>
            </a:endParaRPr>
          </a:p>
        </p:txBody>
      </p:sp>
      <p:pic>
        <p:nvPicPr>
          <p:cNvPr id="7" name="Picture Placeholder 6"/>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3725863" y="0"/>
            <a:ext cx="8466137" cy="4306888"/>
          </a:xfrm>
        </p:spPr>
      </p:pic>
      <p:sp>
        <p:nvSpPr>
          <p:cNvPr id="4" name="TextBox 3"/>
          <p:cNvSpPr txBox="1"/>
          <p:nvPr/>
        </p:nvSpPr>
        <p:spPr bwMode="auto">
          <a:xfrm>
            <a:off x="3955830" y="6265820"/>
            <a:ext cx="4243469" cy="271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1000" b="0" i="0" u="none" strike="noStrike" kern="1200" cap="none" spc="0" normalizeH="0" baseline="0" noProof="0">
                <a:ln>
                  <a:noFill/>
                </a:ln>
                <a:solidFill>
                  <a:srgbClr val="545454"/>
                </a:solidFill>
                <a:effectLst/>
                <a:uLnTx/>
                <a:uFillTx/>
                <a:latin typeface="Arial" panose="020B0604020202020204" pitchFamily="34" charset="0"/>
                <a:ea typeface="Noto Sans" panose="020B0502040504020204" pitchFamily="34" charset="0"/>
                <a:cs typeface="Arial" panose="020B0604020202020204" pitchFamily="34" charset="0"/>
              </a:rPr>
              <a:t>The overall classification of this presentation is:  </a:t>
            </a:r>
            <a:r>
              <a:rPr kumimoji="0" lang="en-GB" sz="1000" b="0" i="0" u="none" strike="noStrike" kern="1200" cap="none" spc="0" normalizeH="0" baseline="0" noProof="0">
                <a:ln>
                  <a:noFill/>
                </a:ln>
                <a:solidFill>
                  <a:srgbClr val="1289CB"/>
                </a:solidFill>
                <a:effectLst/>
                <a:uLnTx/>
                <a:uFillTx/>
                <a:latin typeface="Arial" panose="020B0604020202020204" pitchFamily="34" charset="0"/>
                <a:ea typeface="Noto Sans" panose="020B0502040504020204" pitchFamily="34" charset="0"/>
                <a:cs typeface="Arial" panose="020B0604020202020204" pitchFamily="34" charset="0"/>
              </a:rPr>
              <a:t>NATO </a:t>
            </a:r>
            <a:r>
              <a:rPr lang="en-GB" sz="1000">
                <a:solidFill>
                  <a:srgbClr val="1289CB"/>
                </a:solidFill>
                <a:latin typeface="Arial" panose="020B0604020202020204" pitchFamily="34" charset="0"/>
                <a:ea typeface="Noto Sans" panose="020B0502040504020204" pitchFamily="34" charset="0"/>
                <a:cs typeface="Arial" panose="020B0604020202020204" pitchFamily="34" charset="0"/>
              </a:rPr>
              <a:t>UNCLASSIFIED</a:t>
            </a:r>
            <a:endParaRPr kumimoji="0" lang="en-GB" sz="1000" b="0" i="0" u="none" strike="noStrike" kern="1200" cap="none" spc="0" normalizeH="0" baseline="0" noProof="0">
              <a:ln>
                <a:noFill/>
              </a:ln>
              <a:solidFill>
                <a:srgbClr val="1289CB"/>
              </a:solidFill>
              <a:effectLst/>
              <a:uLnTx/>
              <a:uFillTx/>
              <a:latin typeface="Arial" panose="020B0604020202020204" pitchFamily="34" charset="0"/>
              <a:ea typeface="Noto Sans" panose="020B0502040504020204" pitchFamily="34" charset="0"/>
              <a:cs typeface="Arial" panose="020B0604020202020204" pitchFamily="34" charset="0"/>
            </a:endParaRPr>
          </a:p>
        </p:txBody>
      </p:sp>
      <p:sp>
        <p:nvSpPr>
          <p:cNvPr id="6" name="TextBox 5"/>
          <p:cNvSpPr txBox="1"/>
          <p:nvPr/>
        </p:nvSpPr>
        <p:spPr bwMode="auto">
          <a:xfrm>
            <a:off x="4768205" y="5634531"/>
            <a:ext cx="640409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45454"/>
                </a:solidFill>
                <a:effectLst/>
                <a:uLnTx/>
                <a:uFillTx/>
                <a:latin typeface="Arial" panose="020B0604020202020204" pitchFamily="34" charset="0"/>
                <a:ea typeface="Noto Sans" panose="020B0502040504020204" pitchFamily="34" charset="0"/>
                <a:cs typeface="Arial" panose="020B0604020202020204" pitchFamily="34" charset="0"/>
              </a:rPr>
              <a:t>Briefer: 	</a:t>
            </a:r>
            <a:r>
              <a:rPr kumimoji="0" lang="en-GB" sz="1400" b="0" i="0" u="none" strike="noStrike" kern="1200" cap="none" spc="0" normalizeH="0" baseline="0" noProof="0">
                <a:ln>
                  <a:noFill/>
                </a:ln>
                <a:solidFill>
                  <a:srgbClr val="545454"/>
                </a:solidFill>
                <a:effectLst/>
                <a:uLnTx/>
                <a:uFillTx/>
                <a:latin typeface="Arial" panose="020B0604020202020204" pitchFamily="34" charset="0"/>
                <a:ea typeface="Noto Sans" panose="020B0502040504020204" pitchFamily="34" charset="0"/>
                <a:cs typeface="Arial" panose="020B0604020202020204" pitchFamily="34" charset="0"/>
                <a:sym typeface="Wingdings" pitchFamily="2" charset="2"/>
              </a:rPr>
              <a:t>G15 Ioannis PAPANIKOLAOU, MBA, MSc IT </a:t>
            </a:r>
          </a:p>
        </p:txBody>
      </p:sp>
    </p:spTree>
    <p:extLst>
      <p:ext uri="{BB962C8B-B14F-4D97-AF65-F5344CB8AC3E}">
        <p14:creationId xmlns:p14="http://schemas.microsoft.com/office/powerpoint/2010/main" val="3473060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212" y="620688"/>
            <a:ext cx="7651576" cy="944563"/>
          </a:xfrm>
        </p:spPr>
        <p:txBody>
          <a:bodyPr>
            <a:normAutofit fontScale="90000"/>
          </a:bodyPr>
          <a:lstStyle/>
          <a:p>
            <a:pPr algn="ctr"/>
            <a:r>
              <a:rPr lang="en-GB" dirty="0">
                <a:latin typeface="Arial"/>
                <a:cs typeface="Arial"/>
              </a:rPr>
              <a:t>LOYAL LEDA 26 (LOLE26) </a:t>
            </a:r>
            <a:br>
              <a:rPr lang="en-GB" dirty="0">
                <a:latin typeface="Arial"/>
                <a:cs typeface="Arial"/>
              </a:rPr>
            </a:br>
            <a:r>
              <a:rPr lang="en-GB" dirty="0"/>
              <a:t>Key Facts and Overview </a:t>
            </a:r>
            <a:br>
              <a:rPr lang="en-GB" dirty="0"/>
            </a:br>
            <a:endParaRPr lang="en-GB" dirty="0">
              <a:latin typeface="Arial"/>
              <a:cs typeface="Arial"/>
            </a:endParaRPr>
          </a:p>
        </p:txBody>
      </p:sp>
      <p:sp>
        <p:nvSpPr>
          <p:cNvPr id="3" name="Content Placeholder 2"/>
          <p:cNvSpPr>
            <a:spLocks noGrp="1"/>
          </p:cNvSpPr>
          <p:nvPr>
            <p:ph idx="1"/>
          </p:nvPr>
        </p:nvSpPr>
        <p:spPr>
          <a:xfrm>
            <a:off x="544189" y="1488716"/>
            <a:ext cx="10515600" cy="4896544"/>
          </a:xfrm>
        </p:spPr>
        <p:txBody>
          <a:bodyPr vert="horz" lIns="91440" tIns="45720" rIns="91440" bIns="45720" rtlCol="0" anchor="t">
            <a:normAutofit fontScale="92500" lnSpcReduction="10000"/>
          </a:bodyPr>
          <a:lstStyle/>
          <a:p>
            <a:pPr algn="just"/>
            <a:r>
              <a:rPr lang="en-GB" dirty="0">
                <a:latin typeface="Arial"/>
                <a:ea typeface="Noto Sans"/>
                <a:cs typeface="Arial"/>
              </a:rPr>
              <a:t>LOLE26 was a LANDCOM-scheduled land-centric CAX/CPX in a multi-domain environment that seek to train and evaluate two  Warfighting Corps HQ role and two additional Corps at MJO scale, against a peer adversary and non-linear threats contesting NATO in crisis and conflict in region Centre.</a:t>
            </a:r>
          </a:p>
          <a:p>
            <a:pPr algn="just"/>
            <a:r>
              <a:rPr lang="en-GB" dirty="0">
                <a:latin typeface="Arial"/>
                <a:ea typeface="Noto Sans"/>
                <a:cs typeface="Arial"/>
              </a:rPr>
              <a:t>EXCON was in JFTC while PTA/STA trained from their home locations (distributed).</a:t>
            </a:r>
          </a:p>
          <a:p>
            <a:r>
              <a:rPr lang="en-GB" dirty="0">
                <a:latin typeface="Arial"/>
                <a:ea typeface="Noto Sans"/>
                <a:cs typeface="Arial"/>
              </a:rPr>
              <a:t>It was OPFOR driven</a:t>
            </a:r>
          </a:p>
          <a:p>
            <a:r>
              <a:rPr lang="en-GB" dirty="0">
                <a:latin typeface="Arial"/>
                <a:ea typeface="Noto Sans"/>
                <a:cs typeface="Arial"/>
              </a:rPr>
              <a:t>Merged with Ramstein Ambition 2026 (RAAM26)</a:t>
            </a:r>
          </a:p>
          <a:p>
            <a:r>
              <a:rPr lang="en-GB" dirty="0">
                <a:latin typeface="Arial"/>
                <a:ea typeface="Noto Sans"/>
                <a:cs typeface="Arial"/>
              </a:rPr>
              <a:t>24h/5days followed by a 12h/4days Dynamic phase</a:t>
            </a:r>
          </a:p>
          <a:p>
            <a:endParaRPr lang="en-GB" dirty="0"/>
          </a:p>
          <a:p>
            <a:endParaRPr lang="en-US" dirty="0"/>
          </a:p>
        </p:txBody>
      </p:sp>
      <p:sp>
        <p:nvSpPr>
          <p:cNvPr id="4" name="Slide Number Placeholder 5">
            <a:extLst>
              <a:ext uri="{FF2B5EF4-FFF2-40B4-BE49-F238E27FC236}">
                <a16:creationId xmlns:a16="http://schemas.microsoft.com/office/drawing/2014/main" id="{067A76FD-AA91-A8D8-BE12-23BCA2E8594A}"/>
              </a:ext>
            </a:extLst>
          </p:cNvPr>
          <p:cNvSpPr>
            <a:spLocks noGrp="1"/>
          </p:cNvSpPr>
          <p:nvPr>
            <p:ph type="sldNum" sz="quarter" idx="4"/>
          </p:nvPr>
        </p:nvSpPr>
        <p:spPr>
          <a:xfrm>
            <a:off x="8976320"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10</a:t>
            </a:fld>
            <a:endParaRPr lang="en-BE" dirty="0"/>
          </a:p>
        </p:txBody>
      </p:sp>
    </p:spTree>
    <p:extLst>
      <p:ext uri="{BB962C8B-B14F-4D97-AF65-F5344CB8AC3E}">
        <p14:creationId xmlns:p14="http://schemas.microsoft.com/office/powerpoint/2010/main" val="44766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7C19D-E291-28E3-0EA7-CDF77F90080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5EF6B6-9B36-FDD5-1917-C0B694103DE2}"/>
              </a:ext>
            </a:extLst>
          </p:cNvPr>
          <p:cNvSpPr>
            <a:spLocks noGrp="1"/>
          </p:cNvSpPr>
          <p:nvPr>
            <p:ph idx="1"/>
          </p:nvPr>
        </p:nvSpPr>
        <p:spPr>
          <a:xfrm>
            <a:off x="622847" y="1565251"/>
            <a:ext cx="10515600" cy="4896544"/>
          </a:xfrm>
        </p:spPr>
        <p:txBody>
          <a:bodyPr vert="horz" lIns="91440" tIns="45720" rIns="91440" bIns="45720" rtlCol="0" anchor="t">
            <a:normAutofit/>
          </a:bodyPr>
          <a:lstStyle/>
          <a:p>
            <a:r>
              <a:rPr lang="en-GB" dirty="0"/>
              <a:t>JFTC CAX team participated in all preparatory conferences (IPC, MPC, FCC) and some intermediate </a:t>
            </a:r>
          </a:p>
          <a:p>
            <a:r>
              <a:rPr lang="en-GB" dirty="0"/>
              <a:t>JFTC CAX Team developed the JTLS DB based on details (</a:t>
            </a:r>
            <a:r>
              <a:rPr lang="en-GB" dirty="0" err="1"/>
              <a:t>e.g</a:t>
            </a:r>
            <a:r>
              <a:rPr lang="en-GB" dirty="0"/>
              <a:t> ORBAT, systems) from Training Audiences.</a:t>
            </a:r>
          </a:p>
          <a:p>
            <a:r>
              <a:rPr lang="en-GB" dirty="0"/>
              <a:t>Before the event a DB validation workshop was conducted in parallel with the MEL/MIL Scripting workshop, at JFTC.</a:t>
            </a:r>
          </a:p>
          <a:p>
            <a:r>
              <a:rPr lang="en-GB" dirty="0"/>
              <a:t>TA JTLS operators were trained in their home locations, while OPFOR and other HICON operators at JFTC, 2 weeks prior STARTEX.</a:t>
            </a:r>
          </a:p>
          <a:p>
            <a:endParaRPr lang="en-GB" dirty="0"/>
          </a:p>
          <a:p>
            <a:endParaRPr lang="en-US" dirty="0"/>
          </a:p>
        </p:txBody>
      </p:sp>
      <p:sp>
        <p:nvSpPr>
          <p:cNvPr id="4" name="Slide Number Placeholder 5">
            <a:extLst>
              <a:ext uri="{FF2B5EF4-FFF2-40B4-BE49-F238E27FC236}">
                <a16:creationId xmlns:a16="http://schemas.microsoft.com/office/drawing/2014/main" id="{80AA25B4-256D-2A2D-D887-104C854FF103}"/>
              </a:ext>
            </a:extLst>
          </p:cNvPr>
          <p:cNvSpPr>
            <a:spLocks noGrp="1"/>
          </p:cNvSpPr>
          <p:nvPr>
            <p:ph type="sldNum" sz="quarter" idx="4"/>
          </p:nvPr>
        </p:nvSpPr>
        <p:spPr>
          <a:xfrm>
            <a:off x="9048328"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11</a:t>
            </a:fld>
            <a:endParaRPr lang="en-BE" dirty="0"/>
          </a:p>
        </p:txBody>
      </p:sp>
      <p:sp>
        <p:nvSpPr>
          <p:cNvPr id="10" name="Title 1">
            <a:extLst>
              <a:ext uri="{FF2B5EF4-FFF2-40B4-BE49-F238E27FC236}">
                <a16:creationId xmlns:a16="http://schemas.microsoft.com/office/drawing/2014/main" id="{F8876827-AB9E-8C32-A3AA-40EC550554C0}"/>
              </a:ext>
            </a:extLst>
          </p:cNvPr>
          <p:cNvSpPr txBox="1">
            <a:spLocks/>
          </p:cNvSpPr>
          <p:nvPr/>
        </p:nvSpPr>
        <p:spPr>
          <a:xfrm>
            <a:off x="2054859" y="701005"/>
            <a:ext cx="7651576" cy="944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327BB8"/>
                </a:solidFill>
                <a:latin typeface="Arial" panose="020B0604020202020204" pitchFamily="34" charset="0"/>
                <a:ea typeface="Arial" panose="020B0604020202020204" pitchFamily="34" charset="0"/>
                <a:cs typeface="Arial" panose="020B0604020202020204" pitchFamily="34" charset="0"/>
              </a:defRPr>
            </a:lvl1pPr>
          </a:lstStyle>
          <a:p>
            <a:pPr algn="ctr"/>
            <a:r>
              <a:rPr lang="en-GB" dirty="0">
                <a:latin typeface="Arial"/>
                <a:cs typeface="Arial"/>
              </a:rPr>
              <a:t>LOYAL LEDA 26 (LOLE26) </a:t>
            </a:r>
            <a:br>
              <a:rPr lang="en-GB" dirty="0">
                <a:latin typeface="Arial"/>
                <a:cs typeface="Arial"/>
              </a:rPr>
            </a:br>
            <a:r>
              <a:rPr lang="en-GB" dirty="0"/>
              <a:t>Key Facts and Overview </a:t>
            </a:r>
            <a:br>
              <a:rPr lang="en-GB" dirty="0"/>
            </a:br>
            <a:endParaRPr lang="en-GB" dirty="0">
              <a:latin typeface="Arial"/>
              <a:cs typeface="Arial"/>
            </a:endParaRPr>
          </a:p>
        </p:txBody>
      </p:sp>
    </p:spTree>
    <p:extLst>
      <p:ext uri="{BB962C8B-B14F-4D97-AF65-F5344CB8AC3E}">
        <p14:creationId xmlns:p14="http://schemas.microsoft.com/office/powerpoint/2010/main" val="540092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B5B33-6000-8FAD-D200-C72CC5A4B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CFB82-B043-5332-F1E2-A07A24DBADB3}"/>
              </a:ext>
            </a:extLst>
          </p:cNvPr>
          <p:cNvSpPr>
            <a:spLocks noGrp="1"/>
          </p:cNvSpPr>
          <p:nvPr>
            <p:ph type="title"/>
          </p:nvPr>
        </p:nvSpPr>
        <p:spPr>
          <a:xfrm>
            <a:off x="1306252" y="268430"/>
            <a:ext cx="10515600" cy="1325563"/>
          </a:xfrm>
        </p:spPr>
        <p:txBody>
          <a:bodyPr/>
          <a:lstStyle/>
          <a:p>
            <a:pPr algn="ctr"/>
            <a:r>
              <a:rPr lang="en-GB">
                <a:latin typeface="Arial"/>
                <a:cs typeface="Arial"/>
              </a:rPr>
              <a:t>Loyal Leda 26 JTLS DB Trivia </a:t>
            </a:r>
          </a:p>
        </p:txBody>
      </p:sp>
      <p:graphicFrame>
        <p:nvGraphicFramePr>
          <p:cNvPr id="15" name="Content Placeholder 14">
            <a:extLst>
              <a:ext uri="{FF2B5EF4-FFF2-40B4-BE49-F238E27FC236}">
                <a16:creationId xmlns:a16="http://schemas.microsoft.com/office/drawing/2014/main" id="{3EE8CA73-FC2B-12F2-8710-6A51AB7C6F3F}"/>
              </a:ext>
            </a:extLst>
          </p:cNvPr>
          <p:cNvGraphicFramePr>
            <a:graphicFrameLocks noGrp="1"/>
          </p:cNvGraphicFramePr>
          <p:nvPr>
            <p:ph idx="1"/>
            <p:extLst>
              <p:ext uri="{D42A27DB-BD31-4B8C-83A1-F6EECF244321}">
                <p14:modId xmlns:p14="http://schemas.microsoft.com/office/powerpoint/2010/main" val="2328425128"/>
              </p:ext>
            </p:extLst>
          </p:nvPr>
        </p:nvGraphicFramePr>
        <p:xfrm>
          <a:off x="2783632" y="2296886"/>
          <a:ext cx="7560840" cy="2304256"/>
        </p:xfrm>
        <a:graphic>
          <a:graphicData uri="http://schemas.openxmlformats.org/drawingml/2006/table">
            <a:tbl>
              <a:tblPr>
                <a:tableStyleId>{5FD0F851-EC5A-4D38-B0AD-8093EC10F338}</a:tableStyleId>
              </a:tblPr>
              <a:tblGrid>
                <a:gridCol w="3780420">
                  <a:extLst>
                    <a:ext uri="{9D8B030D-6E8A-4147-A177-3AD203B41FA5}">
                      <a16:colId xmlns:a16="http://schemas.microsoft.com/office/drawing/2014/main" val="1589183789"/>
                    </a:ext>
                  </a:extLst>
                </a:gridCol>
                <a:gridCol w="3780420">
                  <a:extLst>
                    <a:ext uri="{9D8B030D-6E8A-4147-A177-3AD203B41FA5}">
                      <a16:colId xmlns:a16="http://schemas.microsoft.com/office/drawing/2014/main" val="3724557452"/>
                    </a:ext>
                  </a:extLst>
                </a:gridCol>
              </a:tblGrid>
              <a:tr h="576064">
                <a:tc>
                  <a:txBody>
                    <a:bodyPr/>
                    <a:lstStyle/>
                    <a:p>
                      <a:r>
                        <a:rPr lang="en-US" sz="2800"/>
                        <a:t>UNITS</a:t>
                      </a:r>
                    </a:p>
                  </a:txBody>
                  <a:tcPr/>
                </a:tc>
                <a:tc>
                  <a:txBody>
                    <a:bodyPr/>
                    <a:lstStyle/>
                    <a:p>
                      <a:pPr algn="ctr"/>
                      <a:r>
                        <a:rPr lang="en-US" sz="2800"/>
                        <a:t>5836</a:t>
                      </a:r>
                    </a:p>
                  </a:txBody>
                  <a:tcPr/>
                </a:tc>
                <a:extLst>
                  <a:ext uri="{0D108BD9-81ED-4DB2-BD59-A6C34878D82A}">
                    <a16:rowId xmlns:a16="http://schemas.microsoft.com/office/drawing/2014/main" val="3087599921"/>
                  </a:ext>
                </a:extLst>
              </a:tr>
              <a:tr h="576064">
                <a:tc>
                  <a:txBody>
                    <a:bodyPr/>
                    <a:lstStyle/>
                    <a:p>
                      <a:r>
                        <a:rPr lang="en-US" sz="2800"/>
                        <a:t>TARGETS</a:t>
                      </a:r>
                    </a:p>
                  </a:txBody>
                  <a:tcPr/>
                </a:tc>
                <a:tc>
                  <a:txBody>
                    <a:bodyPr/>
                    <a:lstStyle/>
                    <a:p>
                      <a:pPr algn="ctr"/>
                      <a:r>
                        <a:rPr lang="en-US" sz="2800"/>
                        <a:t>14448</a:t>
                      </a:r>
                    </a:p>
                  </a:txBody>
                  <a:tcPr/>
                </a:tc>
                <a:extLst>
                  <a:ext uri="{0D108BD9-81ED-4DB2-BD59-A6C34878D82A}">
                    <a16:rowId xmlns:a16="http://schemas.microsoft.com/office/drawing/2014/main" val="4089830345"/>
                  </a:ext>
                </a:extLst>
              </a:tr>
              <a:tr h="576064">
                <a:tc>
                  <a:txBody>
                    <a:bodyPr/>
                    <a:lstStyle/>
                    <a:p>
                      <a:pPr lvl="0">
                        <a:buNone/>
                      </a:pPr>
                      <a:r>
                        <a:rPr lang="en-US" sz="2800"/>
                        <a:t>MINEFIELDS</a:t>
                      </a:r>
                    </a:p>
                  </a:txBody>
                  <a:tcPr/>
                </a:tc>
                <a:tc>
                  <a:txBody>
                    <a:bodyPr/>
                    <a:lstStyle/>
                    <a:p>
                      <a:pPr algn="ctr"/>
                      <a:r>
                        <a:rPr lang="en-US" sz="2800"/>
                        <a:t>985</a:t>
                      </a:r>
                    </a:p>
                  </a:txBody>
                  <a:tcPr/>
                </a:tc>
                <a:extLst>
                  <a:ext uri="{0D108BD9-81ED-4DB2-BD59-A6C34878D82A}">
                    <a16:rowId xmlns:a16="http://schemas.microsoft.com/office/drawing/2014/main" val="3941218557"/>
                  </a:ext>
                </a:extLst>
              </a:tr>
              <a:tr h="576064">
                <a:tc>
                  <a:txBody>
                    <a:bodyPr/>
                    <a:lstStyle/>
                    <a:p>
                      <a:pPr lvl="0">
                        <a:buNone/>
                      </a:pPr>
                      <a:r>
                        <a:rPr lang="en-US" sz="2800"/>
                        <a:t>AOR</a:t>
                      </a:r>
                    </a:p>
                  </a:txBody>
                  <a:tcPr/>
                </a:tc>
                <a:tc>
                  <a:txBody>
                    <a:bodyPr/>
                    <a:lstStyle/>
                    <a:p>
                      <a:pPr algn="ctr"/>
                      <a:r>
                        <a:rPr lang="en-US" sz="2800" dirty="0"/>
                        <a:t>600000 sq.km</a:t>
                      </a:r>
                      <a:r>
                        <a:rPr lang="en-US" sz="2800" baseline="30000" dirty="0"/>
                        <a:t>2</a:t>
                      </a:r>
                    </a:p>
                  </a:txBody>
                  <a:tcPr/>
                </a:tc>
                <a:extLst>
                  <a:ext uri="{0D108BD9-81ED-4DB2-BD59-A6C34878D82A}">
                    <a16:rowId xmlns:a16="http://schemas.microsoft.com/office/drawing/2014/main" val="3484091895"/>
                  </a:ext>
                </a:extLst>
              </a:tr>
            </a:tbl>
          </a:graphicData>
        </a:graphic>
      </p:graphicFrame>
      <p:sp>
        <p:nvSpPr>
          <p:cNvPr id="3" name="Slide Number Placeholder 5">
            <a:extLst>
              <a:ext uri="{FF2B5EF4-FFF2-40B4-BE49-F238E27FC236}">
                <a16:creationId xmlns:a16="http://schemas.microsoft.com/office/drawing/2014/main" id="{9A18CEE5-5E66-E905-74C3-486AEDB60B53}"/>
              </a:ext>
            </a:extLst>
          </p:cNvPr>
          <p:cNvSpPr>
            <a:spLocks noGrp="1"/>
          </p:cNvSpPr>
          <p:nvPr>
            <p:ph type="sldNum" sz="quarter" idx="4"/>
          </p:nvPr>
        </p:nvSpPr>
        <p:spPr>
          <a:xfrm>
            <a:off x="9148182" y="6320518"/>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12</a:t>
            </a:fld>
            <a:endParaRPr lang="en-BE" dirty="0"/>
          </a:p>
        </p:txBody>
      </p:sp>
    </p:spTree>
    <p:extLst>
      <p:ext uri="{BB962C8B-B14F-4D97-AF65-F5344CB8AC3E}">
        <p14:creationId xmlns:p14="http://schemas.microsoft.com/office/powerpoint/2010/main" val="4094629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488" y="260648"/>
            <a:ext cx="10515600" cy="1325563"/>
          </a:xfrm>
        </p:spPr>
        <p:txBody>
          <a:bodyPr/>
          <a:lstStyle/>
          <a:p>
            <a:pPr algn="ctr"/>
            <a:r>
              <a:rPr lang="en-GB">
                <a:latin typeface="Arial"/>
                <a:cs typeface="Arial"/>
              </a:rPr>
              <a:t>Loyal Leda 26 Technicalities </a:t>
            </a:r>
          </a:p>
        </p:txBody>
      </p:sp>
      <p:graphicFrame>
        <p:nvGraphicFramePr>
          <p:cNvPr id="15" name="Content Placeholder 14">
            <a:extLst>
              <a:ext uri="{FF2B5EF4-FFF2-40B4-BE49-F238E27FC236}">
                <a16:creationId xmlns:a16="http://schemas.microsoft.com/office/drawing/2014/main" id="{3480C104-3B4D-D856-7F69-1AA8C2369E80}"/>
              </a:ext>
            </a:extLst>
          </p:cNvPr>
          <p:cNvGraphicFramePr>
            <a:graphicFrameLocks noGrp="1"/>
          </p:cNvGraphicFramePr>
          <p:nvPr>
            <p:ph idx="1"/>
            <p:extLst>
              <p:ext uri="{D42A27DB-BD31-4B8C-83A1-F6EECF244321}">
                <p14:modId xmlns:p14="http://schemas.microsoft.com/office/powerpoint/2010/main" val="3884817079"/>
              </p:ext>
            </p:extLst>
          </p:nvPr>
        </p:nvGraphicFramePr>
        <p:xfrm>
          <a:off x="871047" y="1586211"/>
          <a:ext cx="5028309" cy="1752600"/>
        </p:xfrm>
        <a:graphic>
          <a:graphicData uri="http://schemas.openxmlformats.org/drawingml/2006/table">
            <a:tbl>
              <a:tblPr firstRow="1" bandRow="1">
                <a:tableStyleId>{10A1B5D5-9B99-4C35-A422-299274C87663}</a:tableStyleId>
              </a:tblPr>
              <a:tblGrid>
                <a:gridCol w="1616514">
                  <a:extLst>
                    <a:ext uri="{9D8B030D-6E8A-4147-A177-3AD203B41FA5}">
                      <a16:colId xmlns:a16="http://schemas.microsoft.com/office/drawing/2014/main" val="1589183789"/>
                    </a:ext>
                  </a:extLst>
                </a:gridCol>
                <a:gridCol w="1735692">
                  <a:extLst>
                    <a:ext uri="{9D8B030D-6E8A-4147-A177-3AD203B41FA5}">
                      <a16:colId xmlns:a16="http://schemas.microsoft.com/office/drawing/2014/main" val="3724557452"/>
                    </a:ext>
                  </a:extLst>
                </a:gridCol>
                <a:gridCol w="1676103">
                  <a:extLst>
                    <a:ext uri="{9D8B030D-6E8A-4147-A177-3AD203B41FA5}">
                      <a16:colId xmlns:a16="http://schemas.microsoft.com/office/drawing/2014/main" val="2277202864"/>
                    </a:ext>
                  </a:extLst>
                </a:gridCol>
              </a:tblGrid>
              <a:tr h="370840">
                <a:tc>
                  <a:txBody>
                    <a:bodyPr/>
                    <a:lstStyle/>
                    <a:p>
                      <a:endParaRPr lang="en-US" dirty="0"/>
                    </a:p>
                  </a:txBody>
                  <a:tcPr/>
                </a:tc>
                <a:tc>
                  <a:txBody>
                    <a:bodyPr/>
                    <a:lstStyle/>
                    <a:p>
                      <a:pPr lvl="0" algn="ctr">
                        <a:buNone/>
                      </a:pPr>
                      <a:r>
                        <a:rPr lang="en-US" sz="1800" b="1" u="none" strike="noStrike" noProof="0" dirty="0">
                          <a:solidFill>
                            <a:srgbClr val="FFFFFF"/>
                          </a:solidFill>
                        </a:rPr>
                        <a:t>Server Configuration</a:t>
                      </a:r>
                      <a:endParaRPr lang="en-US" sz="1800" b="1" i="0" u="none" strike="noStrike" noProof="0" dirty="0">
                        <a:solidFill>
                          <a:srgbClr val="FFFFFF"/>
                        </a:solidFill>
                        <a:latin typeface="Calibri"/>
                        <a:ea typeface="Calibri"/>
                        <a:cs typeface="Calibri"/>
                      </a:endParaRPr>
                    </a:p>
                  </a:txBody>
                  <a:tcPr/>
                </a:tc>
                <a:tc>
                  <a:txBody>
                    <a:bodyPr/>
                    <a:lstStyle/>
                    <a:p>
                      <a:pPr lvl="0" algn="ctr">
                        <a:lnSpc>
                          <a:spcPct val="100000"/>
                        </a:lnSpc>
                        <a:spcBef>
                          <a:spcPts val="0"/>
                        </a:spcBef>
                        <a:spcAft>
                          <a:spcPts val="0"/>
                        </a:spcAft>
                        <a:buNone/>
                      </a:pPr>
                      <a:r>
                        <a:rPr lang="en-US" sz="1800" b="1" u="none" strike="noStrike" noProof="0">
                          <a:solidFill>
                            <a:srgbClr val="FFFFFF"/>
                          </a:solidFill>
                        </a:rPr>
                        <a:t>Client Configuration</a:t>
                      </a:r>
                      <a:endParaRPr lang="en-US" sz="1800" b="1" i="0" u="none" strike="noStrike" noProof="0">
                        <a:solidFill>
                          <a:srgbClr val="FFFFFF"/>
                        </a:solidFill>
                        <a:latin typeface="Calibri"/>
                        <a:ea typeface="Calibri"/>
                        <a:cs typeface="Calibri"/>
                      </a:endParaRPr>
                    </a:p>
                  </a:txBody>
                  <a:tcPr/>
                </a:tc>
                <a:extLst>
                  <a:ext uri="{0D108BD9-81ED-4DB2-BD59-A6C34878D82A}">
                    <a16:rowId xmlns:a16="http://schemas.microsoft.com/office/drawing/2014/main" val="860875543"/>
                  </a:ext>
                </a:extLst>
              </a:tr>
              <a:tr h="370840">
                <a:tc>
                  <a:txBody>
                    <a:bodyPr/>
                    <a:lstStyle/>
                    <a:p>
                      <a:pPr algn="ctr"/>
                      <a:r>
                        <a:rPr lang="en-US" dirty="0"/>
                        <a:t>CPU</a:t>
                      </a:r>
                    </a:p>
                  </a:txBody>
                  <a:tcPr/>
                </a:tc>
                <a:tc>
                  <a:txBody>
                    <a:bodyPr/>
                    <a:lstStyle/>
                    <a:p>
                      <a:pPr algn="ctr"/>
                      <a:r>
                        <a:rPr lang="en-US" dirty="0"/>
                        <a:t>48 x 2.1 </a:t>
                      </a:r>
                      <a:r>
                        <a:rPr lang="en-US" dirty="0" err="1"/>
                        <a:t>Ghz</a:t>
                      </a:r>
                      <a:r>
                        <a:rPr lang="en-US" dirty="0"/>
                        <a:t> </a:t>
                      </a:r>
                    </a:p>
                  </a:txBody>
                  <a:tcPr/>
                </a:tc>
                <a:tc>
                  <a:txBody>
                    <a:bodyPr/>
                    <a:lstStyle/>
                    <a:p>
                      <a:pPr algn="ctr"/>
                      <a:r>
                        <a:rPr lang="en-US" dirty="0"/>
                        <a:t>2.7 GHZ</a:t>
                      </a:r>
                    </a:p>
                  </a:txBody>
                  <a:tcPr/>
                </a:tc>
                <a:extLst>
                  <a:ext uri="{0D108BD9-81ED-4DB2-BD59-A6C34878D82A}">
                    <a16:rowId xmlns:a16="http://schemas.microsoft.com/office/drawing/2014/main" val="3087599921"/>
                  </a:ext>
                </a:extLst>
              </a:tr>
              <a:tr h="370840">
                <a:tc>
                  <a:txBody>
                    <a:bodyPr/>
                    <a:lstStyle/>
                    <a:p>
                      <a:pPr algn="ctr"/>
                      <a:r>
                        <a:rPr lang="en-US"/>
                        <a:t>RAM</a:t>
                      </a:r>
                    </a:p>
                  </a:txBody>
                  <a:tcPr/>
                </a:tc>
                <a:tc>
                  <a:txBody>
                    <a:bodyPr/>
                    <a:lstStyle/>
                    <a:p>
                      <a:pPr algn="ctr"/>
                      <a:r>
                        <a:rPr lang="en-US" dirty="0"/>
                        <a:t>192 GB</a:t>
                      </a:r>
                    </a:p>
                  </a:txBody>
                  <a:tcPr/>
                </a:tc>
                <a:tc>
                  <a:txBody>
                    <a:bodyPr/>
                    <a:lstStyle/>
                    <a:p>
                      <a:pPr algn="ctr"/>
                      <a:r>
                        <a:rPr lang="en-US" dirty="0"/>
                        <a:t>16 GB</a:t>
                      </a:r>
                    </a:p>
                  </a:txBody>
                  <a:tcPr/>
                </a:tc>
                <a:extLst>
                  <a:ext uri="{0D108BD9-81ED-4DB2-BD59-A6C34878D82A}">
                    <a16:rowId xmlns:a16="http://schemas.microsoft.com/office/drawing/2014/main" val="4089830345"/>
                  </a:ext>
                </a:extLst>
              </a:tr>
              <a:tr h="370840">
                <a:tc>
                  <a:txBody>
                    <a:bodyPr/>
                    <a:lstStyle/>
                    <a:p>
                      <a:pPr lvl="0" algn="ctr">
                        <a:buNone/>
                      </a:pPr>
                      <a:r>
                        <a:rPr lang="en-US" dirty="0"/>
                        <a:t>Total Number</a:t>
                      </a:r>
                    </a:p>
                  </a:txBody>
                  <a:tcPr/>
                </a:tc>
                <a:tc>
                  <a:txBody>
                    <a:bodyPr/>
                    <a:lstStyle/>
                    <a:p>
                      <a:pPr algn="ctr"/>
                      <a:r>
                        <a:rPr lang="en-US" dirty="0"/>
                        <a:t>6 (VM)</a:t>
                      </a:r>
                    </a:p>
                  </a:txBody>
                  <a:tcPr/>
                </a:tc>
                <a:tc>
                  <a:txBody>
                    <a:bodyPr/>
                    <a:lstStyle/>
                    <a:p>
                      <a:pPr algn="ctr"/>
                      <a:r>
                        <a:rPr lang="en-US" dirty="0"/>
                        <a:t>165 </a:t>
                      </a:r>
                    </a:p>
                  </a:txBody>
                  <a:tcPr/>
                </a:tc>
                <a:extLst>
                  <a:ext uri="{0D108BD9-81ED-4DB2-BD59-A6C34878D82A}">
                    <a16:rowId xmlns:a16="http://schemas.microsoft.com/office/drawing/2014/main" val="3941218557"/>
                  </a:ext>
                </a:extLst>
              </a:tr>
            </a:tbl>
          </a:graphicData>
        </a:graphic>
      </p:graphicFrame>
      <p:sp>
        <p:nvSpPr>
          <p:cNvPr id="3" name="Slide Number Placeholder 5">
            <a:extLst>
              <a:ext uri="{FF2B5EF4-FFF2-40B4-BE49-F238E27FC236}">
                <a16:creationId xmlns:a16="http://schemas.microsoft.com/office/drawing/2014/main" id="{C34335EB-6A5B-5B93-CCD7-BC0832EE2F33}"/>
              </a:ext>
            </a:extLst>
          </p:cNvPr>
          <p:cNvSpPr>
            <a:spLocks noGrp="1"/>
          </p:cNvSpPr>
          <p:nvPr>
            <p:ph type="sldNum" sz="quarter" idx="4"/>
          </p:nvPr>
        </p:nvSpPr>
        <p:spPr>
          <a:xfrm>
            <a:off x="8976320"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13</a:t>
            </a:fld>
            <a:endParaRPr lang="en-BE" dirty="0"/>
          </a:p>
        </p:txBody>
      </p:sp>
      <p:pic>
        <p:nvPicPr>
          <p:cNvPr id="5" name="Picture 4">
            <a:extLst>
              <a:ext uri="{FF2B5EF4-FFF2-40B4-BE49-F238E27FC236}">
                <a16:creationId xmlns:a16="http://schemas.microsoft.com/office/drawing/2014/main" id="{5C5B4F8E-E092-2D4D-5511-40C7C530790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74658" y="1546656"/>
            <a:ext cx="5828430" cy="4099329"/>
          </a:xfrm>
          <a:prstGeom prst="rect">
            <a:avLst/>
          </a:prstGeom>
        </p:spPr>
      </p:pic>
    </p:spTree>
    <p:extLst>
      <p:ext uri="{BB962C8B-B14F-4D97-AF65-F5344CB8AC3E}">
        <p14:creationId xmlns:p14="http://schemas.microsoft.com/office/powerpoint/2010/main" val="1341125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396D-CA7C-E117-18D5-9F228D596800}"/>
              </a:ext>
            </a:extLst>
          </p:cNvPr>
          <p:cNvSpPr>
            <a:spLocks noGrp="1"/>
          </p:cNvSpPr>
          <p:nvPr>
            <p:ph type="title"/>
          </p:nvPr>
        </p:nvSpPr>
        <p:spPr>
          <a:xfrm>
            <a:off x="1641987" y="360947"/>
            <a:ext cx="9805345" cy="533220"/>
          </a:xfrm>
        </p:spPr>
        <p:txBody>
          <a:bodyPr/>
          <a:lstStyle/>
          <a:p>
            <a:r>
              <a:rPr lang="en-GB" sz="4200" dirty="0" err="1">
                <a:solidFill>
                  <a:srgbClr val="327BB8"/>
                </a:solidFill>
                <a:latin typeface="Arial"/>
                <a:cs typeface="Arial"/>
              </a:rPr>
              <a:t>Case:Loyal</a:t>
            </a:r>
            <a:r>
              <a:rPr lang="en-GB" sz="4200" dirty="0">
                <a:solidFill>
                  <a:srgbClr val="327BB8"/>
                </a:solidFill>
                <a:latin typeface="Arial"/>
                <a:cs typeface="Arial"/>
              </a:rPr>
              <a:t> Leda 26 JTLS UAV Swarm</a:t>
            </a:r>
            <a:endParaRPr lang="en-US" sz="4200" dirty="0">
              <a:solidFill>
                <a:srgbClr val="327BB8"/>
              </a:solidFill>
              <a:latin typeface="Arial"/>
              <a:cs typeface="Arial"/>
            </a:endParaRPr>
          </a:p>
        </p:txBody>
      </p:sp>
      <p:sp>
        <p:nvSpPr>
          <p:cNvPr id="5" name="Content Placeholder 4">
            <a:extLst>
              <a:ext uri="{FF2B5EF4-FFF2-40B4-BE49-F238E27FC236}">
                <a16:creationId xmlns:a16="http://schemas.microsoft.com/office/drawing/2014/main" id="{77FE4B5F-5462-3645-3931-FF30D4D3BAB1}"/>
              </a:ext>
            </a:extLst>
          </p:cNvPr>
          <p:cNvSpPr>
            <a:spLocks noGrp="1"/>
          </p:cNvSpPr>
          <p:nvPr>
            <p:ph idx="1"/>
          </p:nvPr>
        </p:nvSpPr>
        <p:spPr/>
        <p:txBody>
          <a:bodyPr>
            <a:normAutofit fontScale="92500" lnSpcReduction="20000"/>
          </a:bodyPr>
          <a:lstStyle/>
          <a:p>
            <a:r>
              <a:rPr lang="en-GB" dirty="0"/>
              <a:t>Initial testing modelled drones as TBMs. The system handled approximately 100–150 simultaneous launches.</a:t>
            </a:r>
          </a:p>
          <a:p>
            <a:r>
              <a:rPr lang="en-GB" dirty="0"/>
              <a:t>Follow-on testing modelled drones as cruise missiles, which placed significantly lower stress on the system. Scenarios with up to 3,000 launches were executed.</a:t>
            </a:r>
          </a:p>
          <a:p>
            <a:r>
              <a:rPr lang="en-GB" dirty="0"/>
              <a:t>Scheduled launch and Time-on-Target (</a:t>
            </a:r>
            <a:r>
              <a:rPr lang="en-GB" dirty="0" err="1"/>
              <a:t>ToT</a:t>
            </a:r>
            <a:r>
              <a:rPr lang="en-GB" dirty="0"/>
              <a:t>) scenarios were tested. In </a:t>
            </a:r>
            <a:r>
              <a:rPr lang="en-GB" dirty="0" err="1"/>
              <a:t>ToT</a:t>
            </a:r>
            <a:r>
              <a:rPr lang="en-GB" dirty="0"/>
              <a:t> scenarios, where 1,500–3,000 drones impacted 50 different targets simultaneously, the system experienced a minor processing delay of approximately 15–30 seconds during damage and casualty calculations.</a:t>
            </a:r>
          </a:p>
          <a:p>
            <a:r>
              <a:rPr lang="en-GB" dirty="0"/>
              <a:t>The simulation playbox used 5-minute grids with 1-minute shoreline grids. This reduced drone density per grid cell and lowered system load during swarm simulations.</a:t>
            </a:r>
            <a:endParaRPr lang="en-US" dirty="0"/>
          </a:p>
        </p:txBody>
      </p:sp>
    </p:spTree>
    <p:extLst>
      <p:ext uri="{BB962C8B-B14F-4D97-AF65-F5344CB8AC3E}">
        <p14:creationId xmlns:p14="http://schemas.microsoft.com/office/powerpoint/2010/main" val="3706182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25039-3EAF-203E-DE91-25693C9707D4}"/>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2EB591D-9A78-EAF3-5532-45FF6BAA1707}"/>
              </a:ext>
            </a:extLst>
          </p:cNvPr>
          <p:cNvGraphicFramePr>
            <a:graphicFrameLocks noGrp="1"/>
          </p:cNvGraphicFramePr>
          <p:nvPr>
            <p:ph idx="1"/>
            <p:extLst>
              <p:ext uri="{D42A27DB-BD31-4B8C-83A1-F6EECF244321}">
                <p14:modId xmlns:p14="http://schemas.microsoft.com/office/powerpoint/2010/main" val="826980972"/>
              </p:ext>
            </p:extLst>
          </p:nvPr>
        </p:nvGraphicFramePr>
        <p:xfrm>
          <a:off x="479376" y="1390680"/>
          <a:ext cx="11498262" cy="4328160"/>
        </p:xfrm>
        <a:graphic>
          <a:graphicData uri="http://schemas.openxmlformats.org/drawingml/2006/table">
            <a:tbl>
              <a:tblPr firstRow="1" bandRow="1">
                <a:tableStyleId>{5C22544A-7EE6-4342-B048-85BDC9FD1C3A}</a:tableStyleId>
              </a:tblPr>
              <a:tblGrid>
                <a:gridCol w="5749131">
                  <a:extLst>
                    <a:ext uri="{9D8B030D-6E8A-4147-A177-3AD203B41FA5}">
                      <a16:colId xmlns:a16="http://schemas.microsoft.com/office/drawing/2014/main" val="1735591633"/>
                    </a:ext>
                  </a:extLst>
                </a:gridCol>
                <a:gridCol w="5749131">
                  <a:extLst>
                    <a:ext uri="{9D8B030D-6E8A-4147-A177-3AD203B41FA5}">
                      <a16:colId xmlns:a16="http://schemas.microsoft.com/office/drawing/2014/main" val="2232288841"/>
                    </a:ext>
                  </a:extLst>
                </a:gridCol>
              </a:tblGrid>
              <a:tr h="370840">
                <a:tc>
                  <a:txBody>
                    <a:bodyPr/>
                    <a:lstStyle/>
                    <a:p>
                      <a:pPr algn="ctr"/>
                      <a:r>
                        <a:rPr lang="en-US" sz="2000">
                          <a:solidFill>
                            <a:schemeClr val="tx1">
                              <a:lumMod val="50000"/>
                              <a:lumOff val="50000"/>
                            </a:schemeClr>
                          </a:solidFill>
                        </a:rPr>
                        <a:t>OBSERVATION</a:t>
                      </a:r>
                    </a:p>
                  </a:txBody>
                  <a:tcPr/>
                </a:tc>
                <a:tc>
                  <a:txBody>
                    <a:bodyPr/>
                    <a:lstStyle/>
                    <a:p>
                      <a:pPr algn="ctr"/>
                      <a:r>
                        <a:rPr lang="en-US" sz="2000">
                          <a:solidFill>
                            <a:schemeClr val="tx1">
                              <a:lumMod val="50000"/>
                              <a:lumOff val="50000"/>
                            </a:schemeClr>
                          </a:solidFill>
                        </a:rPr>
                        <a:t>SOLUTION</a:t>
                      </a:r>
                    </a:p>
                  </a:txBody>
                  <a:tcPr/>
                </a:tc>
                <a:extLst>
                  <a:ext uri="{0D108BD9-81ED-4DB2-BD59-A6C34878D82A}">
                    <a16:rowId xmlns:a16="http://schemas.microsoft.com/office/drawing/2014/main" val="9040551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i="0" kern="1200">
                          <a:solidFill>
                            <a:schemeClr val="tx1"/>
                          </a:solidFill>
                          <a:effectLst/>
                          <a:latin typeface="+mn-lt"/>
                          <a:ea typeface="+mn-ea"/>
                          <a:cs typeface="+mn-cs"/>
                        </a:rPr>
                        <a:t>The system generated Warning 1900s due to excessive units concentrated within a single grid.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i="0" kern="1200">
                          <a:solidFill>
                            <a:schemeClr val="tx1"/>
                          </a:solidFill>
                          <a:effectLst/>
                          <a:latin typeface="+mn-lt"/>
                          <a:ea typeface="+mn-ea"/>
                          <a:cs typeface="+mn-cs"/>
                        </a:rPr>
                        <a:t>This congestion significantly increased model load times, indicating that the grid setup was too coarse for the unit density.</a:t>
                      </a:r>
                    </a:p>
                  </a:txBody>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en-GB" sz="2000" b="0" i="0" kern="1200" dirty="0">
                          <a:solidFill>
                            <a:schemeClr val="tx1"/>
                          </a:solidFill>
                          <a:effectLst/>
                          <a:latin typeface="+mn-lt"/>
                          <a:ea typeface="+mn-ea"/>
                          <a:cs typeface="+mn-cs"/>
                        </a:rPr>
                        <a:t>The LOLE26 map was rebuilt on another server using the recommended configuration. The grid definition was refined to better distribute units and reduce congestion. This aligned the database with performance best practices and reduced model startup time to about 15 minutes, confirming grid density as the root cause.</a:t>
                      </a:r>
                    </a:p>
                  </a:txBody>
                  <a:tcPr/>
                </a:tc>
                <a:extLst>
                  <a:ext uri="{0D108BD9-81ED-4DB2-BD59-A6C34878D82A}">
                    <a16:rowId xmlns:a16="http://schemas.microsoft.com/office/drawing/2014/main" val="3517916003"/>
                  </a:ext>
                </a:extLst>
              </a:tr>
              <a:tr h="370840">
                <a:tc>
                  <a:txBody>
                    <a:bodyPr/>
                    <a:lstStyle/>
                    <a:p>
                      <a:pPr algn="just" fontAlgn="t"/>
                      <a:r>
                        <a:rPr lang="en-GB" sz="2000" b="0" i="0" kern="1200">
                          <a:solidFill>
                            <a:schemeClr val="tx1"/>
                          </a:solidFill>
                          <a:effectLst/>
                          <a:latin typeface="+mn-lt"/>
                          <a:ea typeface="+mn-ea"/>
                          <a:cs typeface="+mn-cs"/>
                        </a:rPr>
                        <a:t>Creating a UAV swarm caused significant slowdowns. The issue was traced to UAVs being configured as ballistic, which increased computational load when handling large numbers of entities.</a:t>
                      </a:r>
                    </a:p>
                  </a:txBody>
                  <a:tcPr/>
                </a:tc>
                <a:tc>
                  <a:txBody>
                    <a:bodyPr/>
                    <a:lstStyle/>
                    <a:p>
                      <a:pPr algn="just" fontAlgn="t"/>
                      <a:r>
                        <a:rPr lang="en-GB" sz="2000" b="0" i="0" kern="1200">
                          <a:solidFill>
                            <a:schemeClr val="tx1"/>
                          </a:solidFill>
                          <a:effectLst/>
                          <a:latin typeface="+mn-lt"/>
                          <a:ea typeface="+mn-ea"/>
                          <a:cs typeface="+mn-cs"/>
                        </a:rPr>
                        <a:t>The UAVs were reconfigured from ballistic to cruise, reducing trajectory and swarm-processing complexity. Performance returned to normal, confirming the UAV type configuration as the root cause.</a:t>
                      </a:r>
                    </a:p>
                  </a:txBody>
                  <a:tcPr/>
                </a:tc>
                <a:extLst>
                  <a:ext uri="{0D108BD9-81ED-4DB2-BD59-A6C34878D82A}">
                    <a16:rowId xmlns:a16="http://schemas.microsoft.com/office/drawing/2014/main" val="3373919337"/>
                  </a:ext>
                </a:extLst>
              </a:tr>
              <a:tr h="370840">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val="3773836637"/>
                  </a:ext>
                </a:extLst>
              </a:tr>
            </a:tbl>
          </a:graphicData>
        </a:graphic>
      </p:graphicFrame>
      <p:sp>
        <p:nvSpPr>
          <p:cNvPr id="6" name="Slide Number Placeholder 5">
            <a:extLst>
              <a:ext uri="{FF2B5EF4-FFF2-40B4-BE49-F238E27FC236}">
                <a16:creationId xmlns:a16="http://schemas.microsoft.com/office/drawing/2014/main" id="{0074800C-F5EC-1CB7-A10D-E0DE310561F1}"/>
              </a:ext>
            </a:extLst>
          </p:cNvPr>
          <p:cNvSpPr txBox="1">
            <a:spLocks/>
          </p:cNvSpPr>
          <p:nvPr/>
        </p:nvSpPr>
        <p:spPr>
          <a:xfrm>
            <a:off x="9048328" y="6320518"/>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1000" b="0" i="0" kern="1200">
                <a:solidFill>
                  <a:srgbClr val="327BB8"/>
                </a:solidFill>
                <a:latin typeface="Arial" panose="020B0604020202020204" pitchFamily="34" charset="0"/>
                <a:ea typeface="Noto Sans" panose="020B0502040504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19 MAY 2026 | P</a:t>
            </a:r>
            <a:r>
              <a:rPr lang="en-BE" dirty="0"/>
              <a:t>AGE </a:t>
            </a:r>
            <a:fld id="{3C66DE6B-CC4B-F74A-99D4-2DC8DD154D90}" type="slidenum">
              <a:rPr lang="en-BE" smtClean="0"/>
              <a:pPr/>
              <a:t>15</a:t>
            </a:fld>
            <a:endParaRPr lang="en-BE" dirty="0"/>
          </a:p>
        </p:txBody>
      </p:sp>
      <p:sp>
        <p:nvSpPr>
          <p:cNvPr id="8" name="TextBox 7">
            <a:extLst>
              <a:ext uri="{FF2B5EF4-FFF2-40B4-BE49-F238E27FC236}">
                <a16:creationId xmlns:a16="http://schemas.microsoft.com/office/drawing/2014/main" id="{245483F9-B148-777A-1C1C-962CA5CA575B}"/>
              </a:ext>
            </a:extLst>
          </p:cNvPr>
          <p:cNvSpPr txBox="1"/>
          <p:nvPr/>
        </p:nvSpPr>
        <p:spPr bwMode="auto">
          <a:xfrm>
            <a:off x="1847528" y="273561"/>
            <a:ext cx="928903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400" b="1" dirty="0">
                <a:solidFill>
                  <a:srgbClr val="327BB8"/>
                </a:solidFill>
                <a:latin typeface="Arial"/>
                <a:cs typeface="Arial"/>
              </a:rPr>
              <a:t>JTLS Challenges during LOLE26</a:t>
            </a:r>
            <a:r>
              <a:rPr kumimoji="0" lang="en-GB" sz="4400" b="1" i="0" u="none" strike="noStrike" kern="1200" cap="none" spc="0" normalizeH="0" baseline="0" noProof="0" dirty="0">
                <a:ln>
                  <a:noFill/>
                </a:ln>
                <a:solidFill>
                  <a:srgbClr val="327BB8"/>
                </a:solidFill>
                <a:effectLst/>
                <a:uLnTx/>
                <a:uFillTx/>
                <a:latin typeface="Arial"/>
                <a:cs typeface="Arial"/>
              </a:rPr>
              <a:t>6</a:t>
            </a:r>
            <a:endParaRPr lang="en-US" sz="4400" b="1" dirty="0">
              <a:solidFill>
                <a:srgbClr val="327BB8"/>
              </a:solidFill>
              <a:latin typeface="Arial"/>
              <a:cs typeface="Arial"/>
            </a:endParaRPr>
          </a:p>
        </p:txBody>
      </p:sp>
    </p:spTree>
    <p:extLst>
      <p:ext uri="{BB962C8B-B14F-4D97-AF65-F5344CB8AC3E}">
        <p14:creationId xmlns:p14="http://schemas.microsoft.com/office/powerpoint/2010/main" val="268095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39C33-3B89-D912-CE96-87F5D643D6AE}"/>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648C4A5-02E0-16C1-1AAB-3F3158D4F5C1}"/>
              </a:ext>
            </a:extLst>
          </p:cNvPr>
          <p:cNvGraphicFramePr>
            <a:graphicFrameLocks noGrp="1"/>
          </p:cNvGraphicFramePr>
          <p:nvPr>
            <p:ph idx="1"/>
            <p:extLst>
              <p:ext uri="{D42A27DB-BD31-4B8C-83A1-F6EECF244321}">
                <p14:modId xmlns:p14="http://schemas.microsoft.com/office/powerpoint/2010/main" val="454477680"/>
              </p:ext>
            </p:extLst>
          </p:nvPr>
        </p:nvGraphicFramePr>
        <p:xfrm>
          <a:off x="479376" y="1390680"/>
          <a:ext cx="11498262" cy="2204720"/>
        </p:xfrm>
        <a:graphic>
          <a:graphicData uri="http://schemas.openxmlformats.org/drawingml/2006/table">
            <a:tbl>
              <a:tblPr firstRow="1" bandRow="1">
                <a:tableStyleId>{5C22544A-7EE6-4342-B048-85BDC9FD1C3A}</a:tableStyleId>
              </a:tblPr>
              <a:tblGrid>
                <a:gridCol w="5749131">
                  <a:extLst>
                    <a:ext uri="{9D8B030D-6E8A-4147-A177-3AD203B41FA5}">
                      <a16:colId xmlns:a16="http://schemas.microsoft.com/office/drawing/2014/main" val="1735591633"/>
                    </a:ext>
                  </a:extLst>
                </a:gridCol>
                <a:gridCol w="5749131">
                  <a:extLst>
                    <a:ext uri="{9D8B030D-6E8A-4147-A177-3AD203B41FA5}">
                      <a16:colId xmlns:a16="http://schemas.microsoft.com/office/drawing/2014/main" val="2232288841"/>
                    </a:ext>
                  </a:extLst>
                </a:gridCol>
              </a:tblGrid>
              <a:tr h="370840">
                <a:tc>
                  <a:txBody>
                    <a:bodyPr/>
                    <a:lstStyle/>
                    <a:p>
                      <a:pPr algn="ctr"/>
                      <a:r>
                        <a:rPr lang="en-US" sz="1800">
                          <a:solidFill>
                            <a:schemeClr val="tx1">
                              <a:lumMod val="50000"/>
                              <a:lumOff val="50000"/>
                            </a:schemeClr>
                          </a:solidFill>
                        </a:rPr>
                        <a:t>OBSERVATION</a:t>
                      </a:r>
                    </a:p>
                  </a:txBody>
                  <a:tcPr/>
                </a:tc>
                <a:tc>
                  <a:txBody>
                    <a:bodyPr/>
                    <a:lstStyle/>
                    <a:p>
                      <a:pPr algn="ctr"/>
                      <a:r>
                        <a:rPr lang="en-US" sz="1800">
                          <a:solidFill>
                            <a:schemeClr val="tx1">
                              <a:lumMod val="50000"/>
                              <a:lumOff val="50000"/>
                            </a:schemeClr>
                          </a:solidFill>
                        </a:rPr>
                        <a:t>SOLUTION</a:t>
                      </a:r>
                    </a:p>
                  </a:txBody>
                  <a:tcPr/>
                </a:tc>
                <a:extLst>
                  <a:ext uri="{0D108BD9-81ED-4DB2-BD59-A6C34878D82A}">
                    <a16:rowId xmlns:a16="http://schemas.microsoft.com/office/drawing/2014/main" val="904055114"/>
                  </a:ext>
                </a:extLst>
              </a:tr>
              <a:tr h="370840">
                <a:tc>
                  <a:txBody>
                    <a:bodyPr/>
                    <a:lstStyle/>
                    <a:p>
                      <a:pPr algn="just" fontAlgn="t"/>
                      <a:r>
                        <a:rPr lang="en-GB" sz="1800" b="0" i="0" kern="1200" dirty="0">
                          <a:solidFill>
                            <a:schemeClr val="tx1"/>
                          </a:solidFill>
                          <a:effectLst/>
                          <a:latin typeface="+mn-lt"/>
                          <a:ea typeface="+mn-ea"/>
                          <a:cs typeface="+mn-cs"/>
                        </a:rPr>
                        <a:t>Game speed displays were inconsistent across interfaces. </a:t>
                      </a:r>
                    </a:p>
                    <a:p>
                      <a:pPr algn="just" fontAlgn="t"/>
                      <a:r>
                        <a:rPr lang="en-GB" sz="1800" b="0" i="0" kern="1200" dirty="0">
                          <a:solidFill>
                            <a:schemeClr val="tx1"/>
                          </a:solidFill>
                          <a:effectLst/>
                          <a:latin typeface="+mn-lt"/>
                          <a:ea typeface="+mn-ea"/>
                          <a:cs typeface="+mn-cs"/>
                        </a:rPr>
                        <a:t>While the CEP showed the correct speed (7), the Controller WHIP remained at 0 and the dashboard showed 1.0, creating uncertainty about the simulation state. The WHIP display did not update even after several minutes.</a:t>
                      </a:r>
                    </a:p>
                  </a:txBody>
                  <a:tcPr/>
                </a:tc>
                <a:tc>
                  <a:txBody>
                    <a:bodyPr/>
                    <a:lstStyle/>
                    <a:p>
                      <a:pPr algn="just" fontAlgn="t"/>
                      <a:r>
                        <a:rPr lang="en-GB" sz="1800" b="0" i="0" kern="1200">
                          <a:solidFill>
                            <a:schemeClr val="tx1"/>
                          </a:solidFill>
                          <a:effectLst/>
                          <a:latin typeface="+mn-lt"/>
                          <a:ea typeface="+mn-ea"/>
                          <a:cs typeface="+mn-cs"/>
                        </a:rPr>
                        <a:t>Restarting the JXSRs and restarting the WHIP restored the correct game speed display across all interfaces. Although effective, this required a disruptive restart during the exercise.</a:t>
                      </a:r>
                    </a:p>
                  </a:txBody>
                  <a:tcPr/>
                </a:tc>
                <a:extLst>
                  <a:ext uri="{0D108BD9-81ED-4DB2-BD59-A6C34878D82A}">
                    <a16:rowId xmlns:a16="http://schemas.microsoft.com/office/drawing/2014/main" val="3517916003"/>
                  </a:ext>
                </a:extLst>
              </a:tr>
              <a:tr h="370840">
                <a:tc>
                  <a:txBody>
                    <a:bodyPr/>
                    <a:lstStyle/>
                    <a:p>
                      <a:endParaRPr lang="en-US" sz="1800"/>
                    </a:p>
                  </a:txBody>
                  <a:tcPr/>
                </a:tc>
                <a:tc>
                  <a:txBody>
                    <a:bodyPr/>
                    <a:lstStyle/>
                    <a:p>
                      <a:endParaRPr lang="en-US" sz="1800" dirty="0"/>
                    </a:p>
                  </a:txBody>
                  <a:tcPr/>
                </a:tc>
                <a:extLst>
                  <a:ext uri="{0D108BD9-81ED-4DB2-BD59-A6C34878D82A}">
                    <a16:rowId xmlns:a16="http://schemas.microsoft.com/office/drawing/2014/main" val="3373919337"/>
                  </a:ext>
                </a:extLst>
              </a:tr>
            </a:tbl>
          </a:graphicData>
        </a:graphic>
      </p:graphicFrame>
      <p:sp>
        <p:nvSpPr>
          <p:cNvPr id="6" name="Slide Number Placeholder 5">
            <a:extLst>
              <a:ext uri="{FF2B5EF4-FFF2-40B4-BE49-F238E27FC236}">
                <a16:creationId xmlns:a16="http://schemas.microsoft.com/office/drawing/2014/main" id="{99C4362B-160C-F201-B2C1-A8E59578DEC2}"/>
              </a:ext>
            </a:extLst>
          </p:cNvPr>
          <p:cNvSpPr txBox="1">
            <a:spLocks/>
          </p:cNvSpPr>
          <p:nvPr/>
        </p:nvSpPr>
        <p:spPr>
          <a:xfrm>
            <a:off x="9048328" y="6320518"/>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1000" b="0" i="0" kern="1200">
                <a:solidFill>
                  <a:srgbClr val="327BB8"/>
                </a:solidFill>
                <a:latin typeface="Arial" panose="020B0604020202020204" pitchFamily="34" charset="0"/>
                <a:ea typeface="Noto Sans" panose="020B0502040504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19 MAY 2026 | P</a:t>
            </a:r>
            <a:r>
              <a:rPr lang="en-BE" dirty="0"/>
              <a:t>AGE </a:t>
            </a:r>
            <a:fld id="{3C66DE6B-CC4B-F74A-99D4-2DC8DD154D90}" type="slidenum">
              <a:rPr lang="en-BE" smtClean="0"/>
              <a:pPr/>
              <a:t>16</a:t>
            </a:fld>
            <a:endParaRPr lang="en-BE" dirty="0"/>
          </a:p>
        </p:txBody>
      </p:sp>
      <p:sp>
        <p:nvSpPr>
          <p:cNvPr id="2" name="TextBox 1">
            <a:extLst>
              <a:ext uri="{FF2B5EF4-FFF2-40B4-BE49-F238E27FC236}">
                <a16:creationId xmlns:a16="http://schemas.microsoft.com/office/drawing/2014/main" id="{C74CF1CC-1750-F837-0A1B-8240FA508900}"/>
              </a:ext>
            </a:extLst>
          </p:cNvPr>
          <p:cNvSpPr txBox="1"/>
          <p:nvPr/>
        </p:nvSpPr>
        <p:spPr bwMode="auto">
          <a:xfrm>
            <a:off x="1847528" y="273561"/>
            <a:ext cx="928903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400" b="1" dirty="0">
                <a:solidFill>
                  <a:srgbClr val="327BB8"/>
                </a:solidFill>
                <a:latin typeface="Arial"/>
                <a:cs typeface="Arial"/>
              </a:rPr>
              <a:t>JTLS Challenges during LOLE26</a:t>
            </a:r>
            <a:r>
              <a:rPr kumimoji="0" lang="en-GB" sz="4400" b="1" i="0" u="none" strike="noStrike" kern="1200" cap="none" spc="0" normalizeH="0" baseline="0" noProof="0" dirty="0">
                <a:ln>
                  <a:noFill/>
                </a:ln>
                <a:solidFill>
                  <a:srgbClr val="327BB8"/>
                </a:solidFill>
                <a:effectLst/>
                <a:uLnTx/>
                <a:uFillTx/>
                <a:latin typeface="Arial"/>
                <a:cs typeface="Arial"/>
              </a:rPr>
              <a:t>6</a:t>
            </a:r>
            <a:endParaRPr lang="en-US" sz="4400" b="1" dirty="0">
              <a:solidFill>
                <a:srgbClr val="327BB8"/>
              </a:solidFill>
              <a:latin typeface="Arial"/>
              <a:cs typeface="Arial"/>
            </a:endParaRPr>
          </a:p>
        </p:txBody>
      </p:sp>
    </p:spTree>
    <p:extLst>
      <p:ext uri="{BB962C8B-B14F-4D97-AF65-F5344CB8AC3E}">
        <p14:creationId xmlns:p14="http://schemas.microsoft.com/office/powerpoint/2010/main" val="4173349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87F33-B5FD-F163-47AE-AE1272F688CE}"/>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C3C77EC-269C-F795-19A6-2CEF148006C8}"/>
              </a:ext>
            </a:extLst>
          </p:cNvPr>
          <p:cNvGraphicFramePr>
            <a:graphicFrameLocks noGrp="1"/>
          </p:cNvGraphicFramePr>
          <p:nvPr>
            <p:ph idx="1"/>
            <p:extLst>
              <p:ext uri="{D42A27DB-BD31-4B8C-83A1-F6EECF244321}">
                <p14:modId xmlns:p14="http://schemas.microsoft.com/office/powerpoint/2010/main" val="2429822300"/>
              </p:ext>
            </p:extLst>
          </p:nvPr>
        </p:nvGraphicFramePr>
        <p:xfrm>
          <a:off x="354910" y="1770410"/>
          <a:ext cx="11498262" cy="4216400"/>
        </p:xfrm>
        <a:graphic>
          <a:graphicData uri="http://schemas.openxmlformats.org/drawingml/2006/table">
            <a:tbl>
              <a:tblPr firstRow="1" bandRow="1">
                <a:tableStyleId>{5C22544A-7EE6-4342-B048-85BDC9FD1C3A}</a:tableStyleId>
              </a:tblPr>
              <a:tblGrid>
                <a:gridCol w="5749131">
                  <a:extLst>
                    <a:ext uri="{9D8B030D-6E8A-4147-A177-3AD203B41FA5}">
                      <a16:colId xmlns:a16="http://schemas.microsoft.com/office/drawing/2014/main" val="1735591633"/>
                    </a:ext>
                  </a:extLst>
                </a:gridCol>
                <a:gridCol w="5749131">
                  <a:extLst>
                    <a:ext uri="{9D8B030D-6E8A-4147-A177-3AD203B41FA5}">
                      <a16:colId xmlns:a16="http://schemas.microsoft.com/office/drawing/2014/main" val="2232288841"/>
                    </a:ext>
                  </a:extLst>
                </a:gridCol>
              </a:tblGrid>
              <a:tr h="370840">
                <a:tc>
                  <a:txBody>
                    <a:bodyPr/>
                    <a:lstStyle/>
                    <a:p>
                      <a:pPr algn="ctr"/>
                      <a:r>
                        <a:rPr lang="en-US" sz="1800">
                          <a:solidFill>
                            <a:schemeClr val="tx1">
                              <a:lumMod val="50000"/>
                              <a:lumOff val="50000"/>
                            </a:schemeClr>
                          </a:solidFill>
                        </a:rPr>
                        <a:t>OBSERVATION</a:t>
                      </a:r>
                    </a:p>
                  </a:txBody>
                  <a:tcPr/>
                </a:tc>
                <a:tc>
                  <a:txBody>
                    <a:bodyPr/>
                    <a:lstStyle/>
                    <a:p>
                      <a:pPr algn="ctr"/>
                      <a:r>
                        <a:rPr lang="en-US" sz="1800">
                          <a:solidFill>
                            <a:schemeClr val="tx1">
                              <a:lumMod val="50000"/>
                              <a:lumOff val="50000"/>
                            </a:schemeClr>
                          </a:solidFill>
                        </a:rPr>
                        <a:t>SYSTEM IMPROVEMENT RECOMMENDATION</a:t>
                      </a:r>
                    </a:p>
                  </a:txBody>
                  <a:tcPr/>
                </a:tc>
                <a:extLst>
                  <a:ext uri="{0D108BD9-81ED-4DB2-BD59-A6C34878D82A}">
                    <a16:rowId xmlns:a16="http://schemas.microsoft.com/office/drawing/2014/main" val="904055114"/>
                  </a:ext>
                </a:extLst>
              </a:tr>
              <a:tr h="370840">
                <a:tc>
                  <a:txBody>
                    <a:bodyPr/>
                    <a:lstStyle/>
                    <a:p>
                      <a:pPr algn="just"/>
                      <a:r>
                        <a:rPr lang="en-GB" sz="1800" dirty="0"/>
                        <a:t>When a unit is moved to a new HQ through a move order, command and control authority remains with the original HQ instead of transferring automatically to the receiving HQ. This creates coordination burdens and increases the risk of unclear or delayed command relationships during fast-paced operations.</a:t>
                      </a:r>
                    </a:p>
                  </a:txBody>
                  <a:tcPr/>
                </a:tc>
                <a:tc>
                  <a:txBody>
                    <a:bodyPr/>
                    <a:lstStyle/>
                    <a:p>
                      <a:pPr algn="just"/>
                      <a:r>
                        <a:rPr lang="en-GB" sz="1800" dirty="0"/>
                        <a:t>It is recommended that control authority automatically transfers to the receiving HQ when a move order is executed. This would reduce manual intervention, improve command agility, and streamline force management during complex operations.</a:t>
                      </a:r>
                    </a:p>
                  </a:txBody>
                  <a:tcPr/>
                </a:tc>
                <a:extLst>
                  <a:ext uri="{0D108BD9-81ED-4DB2-BD59-A6C34878D82A}">
                    <a16:rowId xmlns:a16="http://schemas.microsoft.com/office/drawing/2014/main" val="3517916003"/>
                  </a:ext>
                </a:extLst>
              </a:tr>
              <a:tr h="370840">
                <a:tc>
                  <a:txBody>
                    <a:bodyPr/>
                    <a:lstStyle/>
                    <a:p>
                      <a:pPr algn="just"/>
                      <a:r>
                        <a:rPr lang="en-GB" sz="1800" dirty="0"/>
                        <a:t>It was observed that AAR-ORDER output files can become very large during extended runs, making them difficult to manage with standard office tools. Although sorting by column is supported, the lack of filtering limits efficient analysis and forces users to work through the full dataset even when only a subset is needed.</a:t>
                      </a:r>
                    </a:p>
                  </a:txBody>
                  <a:tcPr/>
                </a:tc>
                <a:tc>
                  <a:txBody>
                    <a:bodyPr/>
                    <a:lstStyle/>
                    <a:p>
                      <a:pPr algn="just"/>
                      <a:r>
                        <a:rPr lang="en-GB" sz="1800"/>
                        <a:t>It is recommended that column-based filtering be added to AAR-ORDER outputs alongside existing sorting options. This would allow users to isolate relevant data more easily, improve analysis efficiency, and reduce reliance on external data-processing tools.</a:t>
                      </a:r>
                    </a:p>
                  </a:txBody>
                  <a:tcPr/>
                </a:tc>
                <a:extLst>
                  <a:ext uri="{0D108BD9-81ED-4DB2-BD59-A6C34878D82A}">
                    <a16:rowId xmlns:a16="http://schemas.microsoft.com/office/drawing/2014/main" val="3373919337"/>
                  </a:ext>
                </a:extLst>
              </a:tr>
              <a:tr h="370840">
                <a:tc>
                  <a:txBody>
                    <a:bodyPr/>
                    <a:lstStyle/>
                    <a:p>
                      <a:endParaRPr lang="en-US" sz="1800"/>
                    </a:p>
                  </a:txBody>
                  <a:tcPr/>
                </a:tc>
                <a:tc>
                  <a:txBody>
                    <a:bodyPr/>
                    <a:lstStyle/>
                    <a:p>
                      <a:endParaRPr lang="en-US" sz="1800" dirty="0"/>
                    </a:p>
                  </a:txBody>
                  <a:tcPr/>
                </a:tc>
                <a:extLst>
                  <a:ext uri="{0D108BD9-81ED-4DB2-BD59-A6C34878D82A}">
                    <a16:rowId xmlns:a16="http://schemas.microsoft.com/office/drawing/2014/main" val="3773836637"/>
                  </a:ext>
                </a:extLst>
              </a:tr>
            </a:tbl>
          </a:graphicData>
        </a:graphic>
      </p:graphicFrame>
      <p:sp>
        <p:nvSpPr>
          <p:cNvPr id="6" name="Slide Number Placeholder 5">
            <a:extLst>
              <a:ext uri="{FF2B5EF4-FFF2-40B4-BE49-F238E27FC236}">
                <a16:creationId xmlns:a16="http://schemas.microsoft.com/office/drawing/2014/main" id="{DAF8EA0E-FA45-E902-BD92-3EBBC1B80B9A}"/>
              </a:ext>
            </a:extLst>
          </p:cNvPr>
          <p:cNvSpPr txBox="1">
            <a:spLocks/>
          </p:cNvSpPr>
          <p:nvPr/>
        </p:nvSpPr>
        <p:spPr>
          <a:xfrm>
            <a:off x="9048328" y="6320518"/>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1000" b="0" i="0" kern="1200">
                <a:solidFill>
                  <a:srgbClr val="327BB8"/>
                </a:solidFill>
                <a:latin typeface="Arial" panose="020B0604020202020204" pitchFamily="34" charset="0"/>
                <a:ea typeface="Noto Sans" panose="020B0502040504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19 MAY 2026 | P</a:t>
            </a:r>
            <a:r>
              <a:rPr lang="en-BE" dirty="0"/>
              <a:t>AGE </a:t>
            </a:r>
            <a:fld id="{3C66DE6B-CC4B-F74A-99D4-2DC8DD154D90}" type="slidenum">
              <a:rPr lang="en-BE" smtClean="0"/>
              <a:pPr/>
              <a:t>17</a:t>
            </a:fld>
            <a:endParaRPr lang="en-BE" dirty="0"/>
          </a:p>
        </p:txBody>
      </p:sp>
      <p:sp>
        <p:nvSpPr>
          <p:cNvPr id="3" name="TextBox 2">
            <a:extLst>
              <a:ext uri="{FF2B5EF4-FFF2-40B4-BE49-F238E27FC236}">
                <a16:creationId xmlns:a16="http://schemas.microsoft.com/office/drawing/2014/main" id="{CFF723FF-2610-0BB9-9A8C-8B8CC97D6566}"/>
              </a:ext>
            </a:extLst>
          </p:cNvPr>
          <p:cNvSpPr txBox="1"/>
          <p:nvPr/>
        </p:nvSpPr>
        <p:spPr bwMode="auto">
          <a:xfrm>
            <a:off x="1814436" y="323860"/>
            <a:ext cx="10038736"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algn="ctr">
              <a:defRPr/>
            </a:pPr>
            <a:r>
              <a:rPr lang="en-GB" sz="4400" b="1" dirty="0">
                <a:solidFill>
                  <a:srgbClr val="327BB8"/>
                </a:solidFill>
                <a:latin typeface="Arial"/>
                <a:cs typeface="Arial"/>
              </a:rPr>
              <a:t>Proposed JTLS Improvements </a:t>
            </a:r>
          </a:p>
          <a:p>
            <a:pPr lvl="0" algn="ctr">
              <a:defRPr/>
            </a:pPr>
            <a:r>
              <a:rPr lang="en-GB" sz="4400" b="1" dirty="0">
                <a:solidFill>
                  <a:srgbClr val="327BB8"/>
                </a:solidFill>
                <a:latin typeface="Arial"/>
                <a:cs typeface="Arial"/>
              </a:rPr>
              <a:t>and Enhancements</a:t>
            </a:r>
            <a:endParaRPr lang="en-US" sz="4400" b="1" dirty="0">
              <a:solidFill>
                <a:srgbClr val="327BB8"/>
              </a:solidFill>
              <a:latin typeface="Arial"/>
              <a:cs typeface="Arial"/>
            </a:endParaRPr>
          </a:p>
        </p:txBody>
      </p:sp>
    </p:spTree>
    <p:extLst>
      <p:ext uri="{BB962C8B-B14F-4D97-AF65-F5344CB8AC3E}">
        <p14:creationId xmlns:p14="http://schemas.microsoft.com/office/powerpoint/2010/main" val="1250091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59C2A-BA50-D212-1CDE-6E7BE77B0CE7}"/>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B75C86C-5603-4F5B-C770-E0E5306690DF}"/>
              </a:ext>
            </a:extLst>
          </p:cNvPr>
          <p:cNvGraphicFramePr>
            <a:graphicFrameLocks noGrp="1"/>
          </p:cNvGraphicFramePr>
          <p:nvPr>
            <p:ph idx="1"/>
            <p:extLst>
              <p:ext uri="{D42A27DB-BD31-4B8C-83A1-F6EECF244321}">
                <p14:modId xmlns:p14="http://schemas.microsoft.com/office/powerpoint/2010/main" val="1549843106"/>
              </p:ext>
            </p:extLst>
          </p:nvPr>
        </p:nvGraphicFramePr>
        <p:xfrm>
          <a:off x="479375" y="2200638"/>
          <a:ext cx="11498262" cy="4119880"/>
        </p:xfrm>
        <a:graphic>
          <a:graphicData uri="http://schemas.openxmlformats.org/drawingml/2006/table">
            <a:tbl>
              <a:tblPr firstRow="1" bandRow="1">
                <a:tableStyleId>{5C22544A-7EE6-4342-B048-85BDC9FD1C3A}</a:tableStyleId>
              </a:tblPr>
              <a:tblGrid>
                <a:gridCol w="5749131">
                  <a:extLst>
                    <a:ext uri="{9D8B030D-6E8A-4147-A177-3AD203B41FA5}">
                      <a16:colId xmlns:a16="http://schemas.microsoft.com/office/drawing/2014/main" val="1735591633"/>
                    </a:ext>
                  </a:extLst>
                </a:gridCol>
                <a:gridCol w="5749131">
                  <a:extLst>
                    <a:ext uri="{9D8B030D-6E8A-4147-A177-3AD203B41FA5}">
                      <a16:colId xmlns:a16="http://schemas.microsoft.com/office/drawing/2014/main" val="2232288841"/>
                    </a:ext>
                  </a:extLst>
                </a:gridCol>
              </a:tblGrid>
              <a:tr h="370840">
                <a:tc>
                  <a:txBody>
                    <a:bodyPr/>
                    <a:lstStyle/>
                    <a:p>
                      <a:pPr algn="ctr"/>
                      <a:r>
                        <a:rPr lang="en-US" sz="1800">
                          <a:solidFill>
                            <a:schemeClr val="tx1">
                              <a:lumMod val="50000"/>
                              <a:lumOff val="50000"/>
                            </a:schemeClr>
                          </a:solidFill>
                        </a:rPr>
                        <a:t>OBSERVATION</a:t>
                      </a:r>
                    </a:p>
                  </a:txBody>
                  <a:tcPr/>
                </a:tc>
                <a:tc>
                  <a:txBody>
                    <a:bodyPr/>
                    <a:lstStyle/>
                    <a:p>
                      <a:pPr algn="ctr"/>
                      <a:r>
                        <a:rPr lang="en-US" sz="1800">
                          <a:solidFill>
                            <a:schemeClr val="tx1">
                              <a:lumMod val="50000"/>
                              <a:lumOff val="50000"/>
                            </a:schemeClr>
                          </a:solidFill>
                        </a:rPr>
                        <a:t>SYSTEM IMPROVEMENT RECOMMENDATION</a:t>
                      </a:r>
                    </a:p>
                  </a:txBody>
                  <a:tcPr/>
                </a:tc>
                <a:extLst>
                  <a:ext uri="{0D108BD9-81ED-4DB2-BD59-A6C34878D82A}">
                    <a16:rowId xmlns:a16="http://schemas.microsoft.com/office/drawing/2014/main" val="904055114"/>
                  </a:ext>
                </a:extLst>
              </a:tr>
              <a:tr h="370840">
                <a:tc>
                  <a:txBody>
                    <a:bodyPr/>
                    <a:lstStyle/>
                    <a:p>
                      <a:pPr algn="just"/>
                      <a:r>
                        <a:rPr lang="en-GB" sz="1800" dirty="0"/>
                        <a:t>It was observed that combat system availability figures in the IMT are not always updated correctly after Combat Power is modified through game controller actions. In some cases, manned and available quantities displayed as zero while casualty figures still showed personnel losses, indicating a synchronization issue between availability and casualty data.</a:t>
                      </a:r>
                    </a:p>
                  </a:txBody>
                  <a:tcPr/>
                </a:tc>
                <a:tc>
                  <a:txBody>
                    <a:bodyPr/>
                    <a:lstStyle/>
                    <a:p>
                      <a:pPr algn="just"/>
                      <a:r>
                        <a:rPr lang="en-GB" sz="1800" dirty="0"/>
                        <a:t>It is recommended that combat system availability values be automatically recalculated whenever Combat Power is adjusted through control actions. This would improve data accuracy, reduce operator confusion, and ensure more reliable unit status reporting during operations and post-run analysis.</a:t>
                      </a:r>
                    </a:p>
                  </a:txBody>
                  <a:tcPr/>
                </a:tc>
                <a:extLst>
                  <a:ext uri="{0D108BD9-81ED-4DB2-BD59-A6C34878D82A}">
                    <a16:rowId xmlns:a16="http://schemas.microsoft.com/office/drawing/2014/main" val="3517916003"/>
                  </a:ext>
                </a:extLst>
              </a:tr>
              <a:tr h="370840">
                <a:tc>
                  <a:txBody>
                    <a:bodyPr/>
                    <a:lstStyle/>
                    <a:p>
                      <a:pPr algn="just"/>
                      <a:r>
                        <a:rPr lang="en-GB" sz="1800" dirty="0"/>
                        <a:t>It was observed that the Single Combat System field in the DAMAGE.COMBAT.SYSTEMS and CHANGE.CS.MAINTENANCE forms displays all combat systems in the database, rather than only those assigned to the selected unit. This increases workflow complexity and the risk of selection errors.</a:t>
                      </a:r>
                    </a:p>
                  </a:txBody>
                  <a:tcPr/>
                </a:tc>
                <a:tc>
                  <a:txBody>
                    <a:bodyPr/>
                    <a:lstStyle/>
                    <a:p>
                      <a:pPr algn="just"/>
                      <a:r>
                        <a:rPr lang="en-GB" sz="1800" dirty="0"/>
                        <a:t>It is recommended that the selection list be filtered to show only combat systems associated with the selected unit. This would improve usability, reduce incorrect data entry, and better align the interface with user expectations.</a:t>
                      </a:r>
                    </a:p>
                  </a:txBody>
                  <a:tcPr/>
                </a:tc>
                <a:extLst>
                  <a:ext uri="{0D108BD9-81ED-4DB2-BD59-A6C34878D82A}">
                    <a16:rowId xmlns:a16="http://schemas.microsoft.com/office/drawing/2014/main" val="3373919337"/>
                  </a:ext>
                </a:extLst>
              </a:tr>
            </a:tbl>
          </a:graphicData>
        </a:graphic>
      </p:graphicFrame>
      <p:sp>
        <p:nvSpPr>
          <p:cNvPr id="6" name="Slide Number Placeholder 5">
            <a:extLst>
              <a:ext uri="{FF2B5EF4-FFF2-40B4-BE49-F238E27FC236}">
                <a16:creationId xmlns:a16="http://schemas.microsoft.com/office/drawing/2014/main" id="{B7C669CA-8112-B050-5E3F-C1DB15E8A8F9}"/>
              </a:ext>
            </a:extLst>
          </p:cNvPr>
          <p:cNvSpPr txBox="1">
            <a:spLocks/>
          </p:cNvSpPr>
          <p:nvPr/>
        </p:nvSpPr>
        <p:spPr>
          <a:xfrm>
            <a:off x="9048328" y="6320518"/>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1000" b="0" i="0" kern="1200">
                <a:solidFill>
                  <a:srgbClr val="327BB8"/>
                </a:solidFill>
                <a:latin typeface="Arial" panose="020B0604020202020204" pitchFamily="34" charset="0"/>
                <a:ea typeface="Noto Sans" panose="020B0502040504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19 MAY 2026 | P</a:t>
            </a:r>
            <a:r>
              <a:rPr lang="en-BE" dirty="0"/>
              <a:t>AGE </a:t>
            </a:r>
            <a:fld id="{3C66DE6B-CC4B-F74A-99D4-2DC8DD154D90}" type="slidenum">
              <a:rPr lang="en-BE" smtClean="0"/>
              <a:pPr/>
              <a:t>18</a:t>
            </a:fld>
            <a:endParaRPr lang="en-BE" dirty="0"/>
          </a:p>
        </p:txBody>
      </p:sp>
      <p:sp>
        <p:nvSpPr>
          <p:cNvPr id="2" name="TextBox 1">
            <a:extLst>
              <a:ext uri="{FF2B5EF4-FFF2-40B4-BE49-F238E27FC236}">
                <a16:creationId xmlns:a16="http://schemas.microsoft.com/office/drawing/2014/main" id="{9101BB9F-DDAA-A75A-4F09-79EE2676220D}"/>
              </a:ext>
            </a:extLst>
          </p:cNvPr>
          <p:cNvSpPr txBox="1"/>
          <p:nvPr/>
        </p:nvSpPr>
        <p:spPr bwMode="auto">
          <a:xfrm>
            <a:off x="1814436" y="323860"/>
            <a:ext cx="10038736"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algn="ctr">
              <a:defRPr/>
            </a:pPr>
            <a:r>
              <a:rPr lang="en-GB" sz="4400" b="1" dirty="0">
                <a:solidFill>
                  <a:srgbClr val="327BB8"/>
                </a:solidFill>
                <a:latin typeface="Arial"/>
                <a:cs typeface="Arial"/>
              </a:rPr>
              <a:t>Proposed JTLS Improvements </a:t>
            </a:r>
          </a:p>
          <a:p>
            <a:pPr lvl="0" algn="ctr">
              <a:defRPr/>
            </a:pPr>
            <a:r>
              <a:rPr lang="en-GB" sz="4400" b="1" dirty="0">
                <a:solidFill>
                  <a:srgbClr val="327BB8"/>
                </a:solidFill>
                <a:latin typeface="Arial"/>
                <a:cs typeface="Arial"/>
              </a:rPr>
              <a:t>and Enhancements</a:t>
            </a:r>
            <a:endParaRPr lang="en-US" sz="4400" b="1" dirty="0">
              <a:solidFill>
                <a:srgbClr val="327BB8"/>
              </a:solidFill>
              <a:latin typeface="Arial"/>
              <a:cs typeface="Arial"/>
            </a:endParaRPr>
          </a:p>
        </p:txBody>
      </p:sp>
    </p:spTree>
    <p:extLst>
      <p:ext uri="{BB962C8B-B14F-4D97-AF65-F5344CB8AC3E}">
        <p14:creationId xmlns:p14="http://schemas.microsoft.com/office/powerpoint/2010/main" val="1211646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90BF7-2FAC-419C-517F-C79002E0CAFE}"/>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EBD9CD2-83B9-C2E5-7798-9C65F4232A73}"/>
              </a:ext>
            </a:extLst>
          </p:cNvPr>
          <p:cNvGraphicFramePr>
            <a:graphicFrameLocks noGrp="1"/>
          </p:cNvGraphicFramePr>
          <p:nvPr>
            <p:ph idx="1"/>
            <p:extLst>
              <p:ext uri="{D42A27DB-BD31-4B8C-83A1-F6EECF244321}">
                <p14:modId xmlns:p14="http://schemas.microsoft.com/office/powerpoint/2010/main" val="376194452"/>
              </p:ext>
            </p:extLst>
          </p:nvPr>
        </p:nvGraphicFramePr>
        <p:xfrm>
          <a:off x="486344" y="2332769"/>
          <a:ext cx="11498262" cy="2748280"/>
        </p:xfrm>
        <a:graphic>
          <a:graphicData uri="http://schemas.openxmlformats.org/drawingml/2006/table">
            <a:tbl>
              <a:tblPr firstRow="1" bandRow="1">
                <a:tableStyleId>{5C22544A-7EE6-4342-B048-85BDC9FD1C3A}</a:tableStyleId>
              </a:tblPr>
              <a:tblGrid>
                <a:gridCol w="5749131">
                  <a:extLst>
                    <a:ext uri="{9D8B030D-6E8A-4147-A177-3AD203B41FA5}">
                      <a16:colId xmlns:a16="http://schemas.microsoft.com/office/drawing/2014/main" val="1735591633"/>
                    </a:ext>
                  </a:extLst>
                </a:gridCol>
                <a:gridCol w="5749131">
                  <a:extLst>
                    <a:ext uri="{9D8B030D-6E8A-4147-A177-3AD203B41FA5}">
                      <a16:colId xmlns:a16="http://schemas.microsoft.com/office/drawing/2014/main" val="2232288841"/>
                    </a:ext>
                  </a:extLst>
                </a:gridCol>
              </a:tblGrid>
              <a:tr h="370840">
                <a:tc>
                  <a:txBody>
                    <a:bodyPr/>
                    <a:lstStyle/>
                    <a:p>
                      <a:pPr algn="ctr"/>
                      <a:r>
                        <a:rPr lang="en-US" sz="1800">
                          <a:solidFill>
                            <a:schemeClr val="tx1">
                              <a:lumMod val="50000"/>
                              <a:lumOff val="50000"/>
                            </a:schemeClr>
                          </a:solidFill>
                        </a:rPr>
                        <a:t>OBSERVATION</a:t>
                      </a:r>
                    </a:p>
                  </a:txBody>
                  <a:tcPr/>
                </a:tc>
                <a:tc>
                  <a:txBody>
                    <a:bodyPr/>
                    <a:lstStyle/>
                    <a:p>
                      <a:pPr algn="ctr"/>
                      <a:r>
                        <a:rPr lang="en-US" sz="1800">
                          <a:solidFill>
                            <a:schemeClr val="tx1">
                              <a:lumMod val="50000"/>
                              <a:lumOff val="50000"/>
                            </a:schemeClr>
                          </a:solidFill>
                        </a:rPr>
                        <a:t>SYSTEM IMPROVEMENT RECOMMENDATION</a:t>
                      </a:r>
                    </a:p>
                  </a:txBody>
                  <a:tcPr/>
                </a:tc>
                <a:extLst>
                  <a:ext uri="{0D108BD9-81ED-4DB2-BD59-A6C34878D82A}">
                    <a16:rowId xmlns:a16="http://schemas.microsoft.com/office/drawing/2014/main" val="904055114"/>
                  </a:ext>
                </a:extLst>
              </a:tr>
              <a:tr h="370840">
                <a:tc>
                  <a:txBody>
                    <a:bodyPr/>
                    <a:lstStyle/>
                    <a:p>
                      <a:pPr algn="just"/>
                      <a:r>
                        <a:rPr lang="en-GB" dirty="0"/>
                        <a:t>Assessment of combat power within a defined geographic area is currently performed manually through unit and spatial analysis, making the process time-consuming and error-prone in large or dynamic scenarios.</a:t>
                      </a:r>
                      <a:endParaRPr lang="en-GB" sz="1800" dirty="0"/>
                    </a:p>
                  </a:txBody>
                  <a:tcPr/>
                </a:tc>
                <a:tc>
                  <a:txBody>
                    <a:bodyPr/>
                    <a:lstStyle/>
                    <a:p>
                      <a:pPr algn="just"/>
                      <a:r>
                        <a:rPr lang="en-GB" dirty="0"/>
                        <a:t>Introduce a Correlation of Forces and Means reporting capability to automatically compare opposing forces within a user-defined area and improve situational awareness, operational planning, and after-action analysis.</a:t>
                      </a:r>
                      <a:endParaRPr lang="en-GB" sz="1800" dirty="0"/>
                    </a:p>
                  </a:txBody>
                  <a:tcPr/>
                </a:tc>
                <a:extLst>
                  <a:ext uri="{0D108BD9-81ED-4DB2-BD59-A6C34878D82A}">
                    <a16:rowId xmlns:a16="http://schemas.microsoft.com/office/drawing/2014/main" val="3517916003"/>
                  </a:ext>
                </a:extLst>
              </a:tr>
              <a:tr h="370840">
                <a:tc>
                  <a:txBody>
                    <a:bodyPr/>
                    <a:lstStyle/>
                    <a:p>
                      <a:pPr algn="just"/>
                      <a:r>
                        <a:rPr lang="en-GB" dirty="0"/>
                        <a:t>JTLS installation on Red Hat Linux requires multiple manual steps and is prone to configuration and deployment errors.</a:t>
                      </a:r>
                      <a:endParaRPr lang="en-US" sz="1800" dirty="0"/>
                    </a:p>
                  </a:txBody>
                  <a:tcPr/>
                </a:tc>
                <a:tc>
                  <a:txBody>
                    <a:bodyPr/>
                    <a:lstStyle/>
                    <a:p>
                      <a:pPr algn="just"/>
                      <a:r>
                        <a:rPr lang="en-GB" dirty="0"/>
                        <a:t>Provide RPM-based installation packages to standardize deployment, reduce manual actions, and improve installation reliability and maintainability on Red Hat Linux systems.</a:t>
                      </a:r>
                      <a:endParaRPr lang="en-US" sz="1800" dirty="0"/>
                    </a:p>
                  </a:txBody>
                  <a:tcPr/>
                </a:tc>
                <a:extLst>
                  <a:ext uri="{0D108BD9-81ED-4DB2-BD59-A6C34878D82A}">
                    <a16:rowId xmlns:a16="http://schemas.microsoft.com/office/drawing/2014/main" val="622231296"/>
                  </a:ext>
                </a:extLst>
              </a:tr>
            </a:tbl>
          </a:graphicData>
        </a:graphic>
      </p:graphicFrame>
      <p:sp>
        <p:nvSpPr>
          <p:cNvPr id="6" name="Slide Number Placeholder 5">
            <a:extLst>
              <a:ext uri="{FF2B5EF4-FFF2-40B4-BE49-F238E27FC236}">
                <a16:creationId xmlns:a16="http://schemas.microsoft.com/office/drawing/2014/main" id="{F2587017-383F-C08F-5085-53DE2E99CF5D}"/>
              </a:ext>
            </a:extLst>
          </p:cNvPr>
          <p:cNvSpPr txBox="1">
            <a:spLocks/>
          </p:cNvSpPr>
          <p:nvPr/>
        </p:nvSpPr>
        <p:spPr>
          <a:xfrm>
            <a:off x="9048328" y="6320518"/>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1000" b="0" i="0" kern="1200">
                <a:solidFill>
                  <a:srgbClr val="327BB8"/>
                </a:solidFill>
                <a:latin typeface="Arial" panose="020B0604020202020204" pitchFamily="34" charset="0"/>
                <a:ea typeface="Noto Sans" panose="020B0502040504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19 MAY 2026 | P</a:t>
            </a:r>
            <a:r>
              <a:rPr lang="en-BE" dirty="0"/>
              <a:t>AGE </a:t>
            </a:r>
            <a:fld id="{3C66DE6B-CC4B-F74A-99D4-2DC8DD154D90}" type="slidenum">
              <a:rPr lang="en-BE" smtClean="0"/>
              <a:pPr/>
              <a:t>19</a:t>
            </a:fld>
            <a:endParaRPr lang="en-BE" dirty="0"/>
          </a:p>
        </p:txBody>
      </p:sp>
      <p:sp>
        <p:nvSpPr>
          <p:cNvPr id="2" name="TextBox 1">
            <a:extLst>
              <a:ext uri="{FF2B5EF4-FFF2-40B4-BE49-F238E27FC236}">
                <a16:creationId xmlns:a16="http://schemas.microsoft.com/office/drawing/2014/main" id="{90D210A2-3ABF-F8BC-F748-8276D6081185}"/>
              </a:ext>
            </a:extLst>
          </p:cNvPr>
          <p:cNvSpPr txBox="1"/>
          <p:nvPr/>
        </p:nvSpPr>
        <p:spPr bwMode="auto">
          <a:xfrm>
            <a:off x="1470307" y="370025"/>
            <a:ext cx="10038736"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algn="ctr">
              <a:defRPr/>
            </a:pPr>
            <a:r>
              <a:rPr lang="en-GB" sz="4400" b="1" dirty="0">
                <a:solidFill>
                  <a:srgbClr val="327BB8"/>
                </a:solidFill>
                <a:latin typeface="Arial"/>
                <a:cs typeface="Arial"/>
              </a:rPr>
              <a:t>Proposed JTLS Improvements </a:t>
            </a:r>
          </a:p>
          <a:p>
            <a:pPr lvl="0" algn="ctr">
              <a:defRPr/>
            </a:pPr>
            <a:r>
              <a:rPr lang="en-GB" sz="4400" b="1" dirty="0">
                <a:solidFill>
                  <a:srgbClr val="327BB8"/>
                </a:solidFill>
                <a:latin typeface="Arial"/>
                <a:cs typeface="Arial"/>
              </a:rPr>
              <a:t>and Enhancements</a:t>
            </a:r>
            <a:endParaRPr lang="en-US" sz="4400" b="1" dirty="0">
              <a:solidFill>
                <a:srgbClr val="327BB8"/>
              </a:solidFill>
              <a:latin typeface="Arial"/>
              <a:cs typeface="Arial"/>
            </a:endParaRPr>
          </a:p>
        </p:txBody>
      </p:sp>
    </p:spTree>
    <p:extLst>
      <p:ext uri="{BB962C8B-B14F-4D97-AF65-F5344CB8AC3E}">
        <p14:creationId xmlns:p14="http://schemas.microsoft.com/office/powerpoint/2010/main" val="4038142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5566-0C69-FCEE-F705-9FB3F25C7A01}"/>
              </a:ext>
            </a:extLst>
          </p:cNvPr>
          <p:cNvSpPr>
            <a:spLocks noGrp="1"/>
          </p:cNvSpPr>
          <p:nvPr>
            <p:ph type="title"/>
          </p:nvPr>
        </p:nvSpPr>
        <p:spPr>
          <a:xfrm>
            <a:off x="3814916" y="227790"/>
            <a:ext cx="4719483" cy="1325563"/>
          </a:xfrm>
        </p:spPr>
        <p:txBody>
          <a:bodyPr/>
          <a:lstStyle/>
          <a:p>
            <a:pPr algn="ctr"/>
            <a:r>
              <a:rPr lang="en-US" dirty="0">
                <a:latin typeface="Arial"/>
                <a:cs typeface="Arial"/>
              </a:rPr>
              <a:t>AGENDA</a:t>
            </a:r>
            <a:endParaRPr lang="en-US" dirty="0"/>
          </a:p>
        </p:txBody>
      </p:sp>
      <p:sp>
        <p:nvSpPr>
          <p:cNvPr id="3" name="Content Placeholder 2">
            <a:extLst>
              <a:ext uri="{FF2B5EF4-FFF2-40B4-BE49-F238E27FC236}">
                <a16:creationId xmlns:a16="http://schemas.microsoft.com/office/drawing/2014/main" id="{B8C925F7-FD8A-6899-94CE-8CB9B3A44982}"/>
              </a:ext>
            </a:extLst>
          </p:cNvPr>
          <p:cNvSpPr>
            <a:spLocks noGrp="1"/>
          </p:cNvSpPr>
          <p:nvPr>
            <p:ph idx="1"/>
          </p:nvPr>
        </p:nvSpPr>
        <p:spPr>
          <a:xfrm>
            <a:off x="515938" y="1553353"/>
            <a:ext cx="10515600" cy="4575985"/>
          </a:xfrm>
        </p:spPr>
        <p:txBody>
          <a:bodyPr/>
          <a:lstStyle/>
          <a:p>
            <a:r>
              <a:rPr lang="en-GB" dirty="0"/>
              <a:t>JFTC’s Role within NATO </a:t>
            </a:r>
          </a:p>
          <a:p>
            <a:r>
              <a:rPr lang="en-GB" dirty="0"/>
              <a:t>JFTC Organizational Structure and Mission </a:t>
            </a:r>
          </a:p>
          <a:p>
            <a:r>
              <a:rPr lang="en-GB" dirty="0"/>
              <a:t>LOLE26 Key Facts and Overview </a:t>
            </a:r>
          </a:p>
          <a:p>
            <a:r>
              <a:rPr lang="en-GB" dirty="0"/>
              <a:t>JTLS Challenges during LOLE26 </a:t>
            </a:r>
          </a:p>
          <a:p>
            <a:r>
              <a:rPr lang="en-GB" dirty="0"/>
              <a:t>Proposed JTLS Improvements and Enhancements</a:t>
            </a:r>
            <a:endParaRPr lang="en-US" dirty="0"/>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3BD70A12-FA72-B1EF-8891-DF61BD60BABF}"/>
              </a:ext>
            </a:extLst>
          </p:cNvPr>
          <p:cNvSpPr>
            <a:spLocks noGrp="1"/>
          </p:cNvSpPr>
          <p:nvPr>
            <p:ph type="sldNum" sz="quarter" idx="4"/>
          </p:nvPr>
        </p:nvSpPr>
        <p:spPr/>
        <p:txBody>
          <a:bodyPr/>
          <a:lstStyle/>
          <a:p>
            <a:r>
              <a:rPr lang="en-GB" dirty="0"/>
              <a:t>19 MAY 2026 | P</a:t>
            </a:r>
            <a:r>
              <a:rPr lang="en-BE" dirty="0"/>
              <a:t>AGE </a:t>
            </a:r>
            <a:fld id="{3C66DE6B-CC4B-F74A-99D4-2DC8DD154D90}" type="slidenum">
              <a:rPr lang="en-BE" smtClean="0"/>
              <a:pPr/>
              <a:t>2</a:t>
            </a:fld>
            <a:endParaRPr lang="en-BE" dirty="0"/>
          </a:p>
        </p:txBody>
      </p:sp>
    </p:spTree>
    <p:extLst>
      <p:ext uri="{BB962C8B-B14F-4D97-AF65-F5344CB8AC3E}">
        <p14:creationId xmlns:p14="http://schemas.microsoft.com/office/powerpoint/2010/main" val="3566907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8" y="1112693"/>
            <a:ext cx="4223210" cy="1325563"/>
          </a:xfrm>
        </p:spPr>
        <p:txBody>
          <a:bodyPr/>
          <a:lstStyle/>
          <a:p>
            <a:r>
              <a:rPr lang="en-GB" dirty="0"/>
              <a:t>Questions</a:t>
            </a:r>
          </a:p>
        </p:txBody>
      </p:sp>
      <p:sp>
        <p:nvSpPr>
          <p:cNvPr id="3" name="Slide Number Placeholder 5">
            <a:extLst>
              <a:ext uri="{FF2B5EF4-FFF2-40B4-BE49-F238E27FC236}">
                <a16:creationId xmlns:a16="http://schemas.microsoft.com/office/drawing/2014/main" id="{F75956B8-E7CE-3F22-3BD7-5A954725F18D}"/>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20</a:t>
            </a:fld>
            <a:endParaRPr lang="en-BE" dirty="0"/>
          </a:p>
        </p:txBody>
      </p:sp>
      <p:pic>
        <p:nvPicPr>
          <p:cNvPr id="3074" name="Picture 2">
            <a:extLst>
              <a:ext uri="{FF2B5EF4-FFF2-40B4-BE49-F238E27FC236}">
                <a16:creationId xmlns:a16="http://schemas.microsoft.com/office/drawing/2014/main" id="{B25BB0C3-BCDF-0FB7-CC90-0268824AA3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1" r="1385" b="2944"/>
          <a:stretch>
            <a:fillRect/>
          </a:stretch>
        </p:blipFill>
        <p:spPr bwMode="auto">
          <a:xfrm>
            <a:off x="5578986" y="293934"/>
            <a:ext cx="6239387" cy="601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2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F080-4902-3942-8318-5D418D921F79}"/>
              </a:ext>
            </a:extLst>
          </p:cNvPr>
          <p:cNvSpPr>
            <a:spLocks noGrp="1"/>
          </p:cNvSpPr>
          <p:nvPr>
            <p:ph type="title"/>
          </p:nvPr>
        </p:nvSpPr>
        <p:spPr/>
        <p:txBody>
          <a:bodyPr/>
          <a:lstStyle/>
          <a:p>
            <a:r>
              <a:rPr lang="en-BE"/>
              <a:t>Contact</a:t>
            </a:r>
            <a:r>
              <a:rPr lang="en-GB"/>
              <a:t> us</a:t>
            </a:r>
            <a:endParaRPr lang="en-BE"/>
          </a:p>
        </p:txBody>
      </p:sp>
      <p:sp>
        <p:nvSpPr>
          <p:cNvPr id="4" name="Text Placeholder 3">
            <a:extLst>
              <a:ext uri="{FF2B5EF4-FFF2-40B4-BE49-F238E27FC236}">
                <a16:creationId xmlns:a16="http://schemas.microsoft.com/office/drawing/2014/main" id="{A5FB22C4-1860-3341-BA3F-C9AA730E3276}"/>
              </a:ext>
            </a:extLst>
          </p:cNvPr>
          <p:cNvSpPr>
            <a:spLocks noGrp="1"/>
          </p:cNvSpPr>
          <p:nvPr>
            <p:ph type="body" sz="quarter" idx="14"/>
          </p:nvPr>
        </p:nvSpPr>
        <p:spPr>
          <a:xfrm>
            <a:off x="2361396" y="4432803"/>
            <a:ext cx="7705352" cy="342900"/>
          </a:xfrm>
        </p:spPr>
        <p:txBody>
          <a:bodyPr/>
          <a:lstStyle/>
          <a:p>
            <a:pPr>
              <a:lnSpc>
                <a:spcPct val="100000"/>
              </a:lnSpc>
              <a:spcBef>
                <a:spcPts val="0"/>
              </a:spcBef>
            </a:pPr>
            <a:r>
              <a:rPr lang="en-GB"/>
              <a:t>Ioannis  PAPANIKOLAOU, </a:t>
            </a:r>
            <a:r>
              <a:rPr lang="en-GB" err="1">
                <a:hlinkClick r:id="rId3"/>
              </a:rPr>
              <a:t>ioannis.papanikolaou</a:t>
            </a:r>
            <a:r>
              <a:rPr lang="en-BE">
                <a:hlinkClick r:id="rId3"/>
              </a:rPr>
              <a:t>@nato.int</a:t>
            </a:r>
            <a:r>
              <a:rPr lang="en-US"/>
              <a:t> </a:t>
            </a:r>
            <a:endParaRPr lang="en-GB"/>
          </a:p>
          <a:p>
            <a:pPr>
              <a:lnSpc>
                <a:spcPct val="100000"/>
              </a:lnSpc>
              <a:spcBef>
                <a:spcPts val="0"/>
              </a:spcBef>
            </a:pPr>
            <a:endParaRPr lang="en-BE"/>
          </a:p>
        </p:txBody>
      </p:sp>
      <p:sp>
        <p:nvSpPr>
          <p:cNvPr id="5" name="Text Placeholder 4">
            <a:extLst>
              <a:ext uri="{FF2B5EF4-FFF2-40B4-BE49-F238E27FC236}">
                <a16:creationId xmlns:a16="http://schemas.microsoft.com/office/drawing/2014/main" id="{2B9B8E58-79AE-E647-9054-83FE0E181788}"/>
              </a:ext>
            </a:extLst>
          </p:cNvPr>
          <p:cNvSpPr>
            <a:spLocks noGrp="1"/>
          </p:cNvSpPr>
          <p:nvPr>
            <p:ph type="body" sz="quarter" idx="15"/>
          </p:nvPr>
        </p:nvSpPr>
        <p:spPr>
          <a:xfrm>
            <a:off x="2361396" y="4885992"/>
            <a:ext cx="3887787" cy="342900"/>
          </a:xfrm>
        </p:spPr>
        <p:txBody>
          <a:bodyPr/>
          <a:lstStyle/>
          <a:p>
            <a:pPr>
              <a:lnSpc>
                <a:spcPct val="100000"/>
              </a:lnSpc>
              <a:spcBef>
                <a:spcPts val="0"/>
              </a:spcBef>
            </a:pPr>
            <a:r>
              <a:rPr lang="en-BE" dirty="0"/>
              <a:t>+</a:t>
            </a:r>
            <a:r>
              <a:rPr lang="en-US" dirty="0"/>
              <a:t>48 261 411 507 (office)</a:t>
            </a:r>
          </a:p>
          <a:p>
            <a:pPr>
              <a:lnSpc>
                <a:spcPct val="100000"/>
              </a:lnSpc>
              <a:spcBef>
                <a:spcPts val="0"/>
              </a:spcBef>
            </a:pPr>
            <a:r>
              <a:rPr lang="en-US" dirty="0"/>
              <a:t>+48 261 411 424 (JFTC)</a:t>
            </a:r>
            <a:endParaRPr lang="en-BE" dirty="0"/>
          </a:p>
        </p:txBody>
      </p:sp>
      <p:sp>
        <p:nvSpPr>
          <p:cNvPr id="8" name="Text Placeholder 7">
            <a:extLst>
              <a:ext uri="{FF2B5EF4-FFF2-40B4-BE49-F238E27FC236}">
                <a16:creationId xmlns:a16="http://schemas.microsoft.com/office/drawing/2014/main" id="{F5E4806E-56CD-E048-8885-7B819CDE509D}"/>
              </a:ext>
            </a:extLst>
          </p:cNvPr>
          <p:cNvSpPr>
            <a:spLocks noGrp="1"/>
          </p:cNvSpPr>
          <p:nvPr>
            <p:ph type="body" sz="quarter" idx="18"/>
          </p:nvPr>
        </p:nvSpPr>
        <p:spPr/>
        <p:txBody>
          <a:bodyPr/>
          <a:lstStyle/>
          <a:p>
            <a:r>
              <a:rPr lang="en-US"/>
              <a:t>E-MAIL</a:t>
            </a:r>
            <a:endParaRPr lang="en-BE"/>
          </a:p>
        </p:txBody>
      </p:sp>
      <p:sp>
        <p:nvSpPr>
          <p:cNvPr id="9" name="Text Placeholder 8">
            <a:extLst>
              <a:ext uri="{FF2B5EF4-FFF2-40B4-BE49-F238E27FC236}">
                <a16:creationId xmlns:a16="http://schemas.microsoft.com/office/drawing/2014/main" id="{2F1CF1AF-30D8-994A-8F94-CB52B69ECA9E}"/>
              </a:ext>
            </a:extLst>
          </p:cNvPr>
          <p:cNvSpPr>
            <a:spLocks noGrp="1"/>
          </p:cNvSpPr>
          <p:nvPr>
            <p:ph type="body" sz="quarter" idx="19"/>
          </p:nvPr>
        </p:nvSpPr>
        <p:spPr>
          <a:xfrm>
            <a:off x="1570038" y="4896924"/>
            <a:ext cx="781050" cy="385511"/>
          </a:xfrm>
        </p:spPr>
        <p:txBody>
          <a:bodyPr/>
          <a:lstStyle/>
          <a:p>
            <a:r>
              <a:rPr lang="en-US"/>
              <a:t>PHONE</a:t>
            </a:r>
            <a:endParaRPr lang="en-BE"/>
          </a:p>
        </p:txBody>
      </p:sp>
      <p:sp>
        <p:nvSpPr>
          <p:cNvPr id="6" name="Slide Number Placeholder 5">
            <a:extLst>
              <a:ext uri="{FF2B5EF4-FFF2-40B4-BE49-F238E27FC236}">
                <a16:creationId xmlns:a16="http://schemas.microsoft.com/office/drawing/2014/main" id="{66EBA35F-B7A7-BC3C-B018-311DEF6F3D26}"/>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21</a:t>
            </a:fld>
            <a:endParaRPr lang="en-BE" dirty="0"/>
          </a:p>
        </p:txBody>
      </p:sp>
    </p:spTree>
    <p:extLst>
      <p:ext uri="{BB962C8B-B14F-4D97-AF65-F5344CB8AC3E}">
        <p14:creationId xmlns:p14="http://schemas.microsoft.com/office/powerpoint/2010/main" val="205079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9198-2044-5C3B-9F0E-02BAB6496FC5}"/>
            </a:ext>
          </a:extLst>
        </p:cNvPr>
        <p:cNvGrpSpPr/>
        <p:nvPr/>
      </p:nvGrpSpPr>
      <p:grpSpPr>
        <a:xfrm>
          <a:off x="0" y="0"/>
          <a:ext cx="0" cy="0"/>
          <a:chOff x="0" y="0"/>
          <a:chExt cx="0" cy="0"/>
        </a:xfrm>
      </p:grpSpPr>
      <p:sp>
        <p:nvSpPr>
          <p:cNvPr id="218" name="Title 217">
            <a:extLst>
              <a:ext uri="{FF2B5EF4-FFF2-40B4-BE49-F238E27FC236}">
                <a16:creationId xmlns:a16="http://schemas.microsoft.com/office/drawing/2014/main" id="{455AE576-1DD9-1C02-5485-C826AE51A146}"/>
              </a:ext>
            </a:extLst>
          </p:cNvPr>
          <p:cNvSpPr>
            <a:spLocks noGrp="1"/>
          </p:cNvSpPr>
          <p:nvPr>
            <p:ph type="title"/>
          </p:nvPr>
        </p:nvSpPr>
        <p:spPr>
          <a:xfrm>
            <a:off x="1775520" y="4046"/>
            <a:ext cx="10081120" cy="1283299"/>
          </a:xfrm>
        </p:spPr>
        <p:txBody>
          <a:bodyPr>
            <a:normAutofit/>
          </a:bodyPr>
          <a:lstStyle/>
          <a:p>
            <a:pPr algn="ctr" rtl="0" eaLnBrk="1" latinLnBrk="0" hangingPunct="1"/>
            <a:r>
              <a:rPr lang="en-US" sz="4400">
                <a:latin typeface="Arial"/>
                <a:cs typeface="Arial"/>
              </a:rPr>
              <a:t>JFTC IN NATO</a:t>
            </a:r>
          </a:p>
        </p:txBody>
      </p:sp>
      <p:graphicFrame>
        <p:nvGraphicFramePr>
          <p:cNvPr id="2" name="Diagram 1">
            <a:extLst>
              <a:ext uri="{FF2B5EF4-FFF2-40B4-BE49-F238E27FC236}">
                <a16:creationId xmlns:a16="http://schemas.microsoft.com/office/drawing/2014/main" id="{2739AA7B-A015-0765-6540-D97FAAD4FD0E}"/>
              </a:ext>
            </a:extLst>
          </p:cNvPr>
          <p:cNvGraphicFramePr/>
          <p:nvPr/>
        </p:nvGraphicFramePr>
        <p:xfrm>
          <a:off x="1415480" y="836712"/>
          <a:ext cx="9577064" cy="56886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5">
            <a:extLst>
              <a:ext uri="{FF2B5EF4-FFF2-40B4-BE49-F238E27FC236}">
                <a16:creationId xmlns:a16="http://schemas.microsoft.com/office/drawing/2014/main" id="{8A2E0AA9-718B-5A9B-2CEF-6722934931FD}"/>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3</a:t>
            </a:fld>
            <a:endParaRPr lang="en-BE" dirty="0"/>
          </a:p>
        </p:txBody>
      </p:sp>
    </p:spTree>
    <p:custDataLst>
      <p:tags r:id="rId1"/>
    </p:custDataLst>
    <p:extLst>
      <p:ext uri="{BB962C8B-B14F-4D97-AF65-F5344CB8AC3E}">
        <p14:creationId xmlns:p14="http://schemas.microsoft.com/office/powerpoint/2010/main" val="2414878965"/>
      </p:ext>
    </p:extLst>
  </p:cSld>
  <p:clrMapOvr>
    <a:masterClrMapping/>
  </p:clrMapOvr>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B8793-E3D0-FF70-D96C-12100987CE7A}"/>
            </a:ext>
          </a:extLst>
        </p:cNvPr>
        <p:cNvGrpSpPr/>
        <p:nvPr/>
      </p:nvGrpSpPr>
      <p:grpSpPr>
        <a:xfrm>
          <a:off x="0" y="0"/>
          <a:ext cx="0" cy="0"/>
          <a:chOff x="0" y="0"/>
          <a:chExt cx="0" cy="0"/>
        </a:xfrm>
      </p:grpSpPr>
      <p:sp>
        <p:nvSpPr>
          <p:cNvPr id="218" name="Title 217">
            <a:extLst>
              <a:ext uri="{FF2B5EF4-FFF2-40B4-BE49-F238E27FC236}">
                <a16:creationId xmlns:a16="http://schemas.microsoft.com/office/drawing/2014/main" id="{2FF09874-36F8-13A8-FEBA-CA2227B25C20}"/>
              </a:ext>
            </a:extLst>
          </p:cNvPr>
          <p:cNvSpPr>
            <a:spLocks noGrp="1"/>
          </p:cNvSpPr>
          <p:nvPr>
            <p:ph type="title"/>
          </p:nvPr>
        </p:nvSpPr>
        <p:spPr>
          <a:xfrm>
            <a:off x="1775520" y="4046"/>
            <a:ext cx="10081120" cy="1283299"/>
          </a:xfrm>
        </p:spPr>
        <p:txBody>
          <a:bodyPr>
            <a:normAutofit fontScale="90000"/>
          </a:bodyPr>
          <a:lstStyle/>
          <a:p>
            <a:pPr algn="ctr" rtl="0" eaLnBrk="1" latinLnBrk="0" hangingPunct="1"/>
            <a:r>
              <a:rPr lang="en-US" sz="4400">
                <a:latin typeface="Arial"/>
                <a:cs typeface="Arial"/>
              </a:rPr>
              <a:t>JFTC ORGANISATIONAL STRUCTURE</a:t>
            </a:r>
          </a:p>
        </p:txBody>
      </p:sp>
      <p:graphicFrame>
        <p:nvGraphicFramePr>
          <p:cNvPr id="2" name="Diagram 1">
            <a:extLst>
              <a:ext uri="{FF2B5EF4-FFF2-40B4-BE49-F238E27FC236}">
                <a16:creationId xmlns:a16="http://schemas.microsoft.com/office/drawing/2014/main" id="{2A969401-5477-3556-978B-709C9B0BED42}"/>
              </a:ext>
            </a:extLst>
          </p:cNvPr>
          <p:cNvGraphicFramePr/>
          <p:nvPr>
            <p:extLst>
              <p:ext uri="{D42A27DB-BD31-4B8C-83A1-F6EECF244321}">
                <p14:modId xmlns:p14="http://schemas.microsoft.com/office/powerpoint/2010/main" val="3416473478"/>
              </p:ext>
            </p:extLst>
          </p:nvPr>
        </p:nvGraphicFramePr>
        <p:xfrm>
          <a:off x="1415480" y="836712"/>
          <a:ext cx="10235052" cy="56886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5">
            <a:extLst>
              <a:ext uri="{FF2B5EF4-FFF2-40B4-BE49-F238E27FC236}">
                <a16:creationId xmlns:a16="http://schemas.microsoft.com/office/drawing/2014/main" id="{96134A37-C957-6036-00CC-243953B61D63}"/>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4</a:t>
            </a:fld>
            <a:endParaRPr lang="en-BE" dirty="0"/>
          </a:p>
        </p:txBody>
      </p:sp>
    </p:spTree>
    <p:custDataLst>
      <p:tags r:id="rId1"/>
    </p:custDataLst>
    <p:extLst>
      <p:ext uri="{BB962C8B-B14F-4D97-AF65-F5344CB8AC3E}">
        <p14:creationId xmlns:p14="http://schemas.microsoft.com/office/powerpoint/2010/main" val="2949121364"/>
      </p:ext>
    </p:extLst>
  </p:cSld>
  <p:clrMapOvr>
    <a:masterClrMapping/>
  </p:clrMapOvr>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11176" y="4017353"/>
            <a:ext cx="3183489" cy="2121796"/>
          </a:xfrm>
          <a:prstGeom prst="rect">
            <a:avLst/>
          </a:prstGeom>
          <a:effectLst>
            <a:outerShdw blurRad="50800" dist="38100" dir="2700000" algn="tl" rotWithShape="0">
              <a:prstClr val="black">
                <a:alpha val="40000"/>
              </a:prstClr>
            </a:outerShdw>
          </a:effectLst>
        </p:spPr>
      </p:pic>
      <p:sp>
        <p:nvSpPr>
          <p:cNvPr id="3" name="Title 2"/>
          <p:cNvSpPr>
            <a:spLocks noGrp="1"/>
          </p:cNvSpPr>
          <p:nvPr>
            <p:ph type="title"/>
          </p:nvPr>
        </p:nvSpPr>
        <p:spPr/>
        <p:txBody>
          <a:bodyPr>
            <a:normAutofit/>
          </a:bodyPr>
          <a:lstStyle/>
          <a:p>
            <a:r>
              <a:rPr lang="en-US" sz="4400">
                <a:latin typeface="Arial"/>
                <a:cs typeface="Arial"/>
              </a:rPr>
              <a:t>JFTC's MISSION</a:t>
            </a:r>
          </a:p>
        </p:txBody>
      </p:sp>
      <p:pic>
        <p:nvPicPr>
          <p:cNvPr id="4" name="Picture 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11029" y="993200"/>
            <a:ext cx="3183783" cy="2120400"/>
          </a:xfrm>
          <a:prstGeom prst="rect">
            <a:avLst/>
          </a:prstGeom>
          <a:effectLst>
            <a:outerShdw blurRad="50800" dist="38100" dir="2700000" algn="tl" rotWithShape="0">
              <a:prstClr val="black">
                <a:alpha val="40000"/>
              </a:prstClr>
            </a:outerShdw>
          </a:effectLst>
        </p:spPr>
      </p:pic>
      <p:grpSp>
        <p:nvGrpSpPr>
          <p:cNvPr id="29" name="Group 28"/>
          <p:cNvGrpSpPr/>
          <p:nvPr/>
        </p:nvGrpSpPr>
        <p:grpSpPr>
          <a:xfrm>
            <a:off x="2279576" y="995243"/>
            <a:ext cx="7773597" cy="5176957"/>
            <a:chOff x="1980068" y="1095971"/>
            <a:chExt cx="8376773" cy="5334000"/>
          </a:xfrm>
          <a:solidFill>
            <a:schemeClr val="accent3">
              <a:lumMod val="40000"/>
              <a:lumOff val="60000"/>
            </a:schemeClr>
          </a:solidFill>
        </p:grpSpPr>
        <p:pic>
          <p:nvPicPr>
            <p:cNvPr id="31" name="Picture 18" descr="cwix-03.jpg"/>
            <p:cNvPicPr>
              <a:picLocks noChangeAspect="1" noChangeArrowheads="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1" r="4619"/>
            <a:stretch/>
          </p:blipFill>
          <p:spPr bwMode="auto">
            <a:xfrm>
              <a:off x="6994032" y="4317835"/>
              <a:ext cx="3362809" cy="2112136"/>
            </a:xfrm>
            <a:prstGeom prst="rect">
              <a:avLst/>
            </a:prstGeom>
            <a:grpFill/>
            <a:effectLst>
              <a:outerShdw blurRad="50800" dist="38100" dir="2700000" algn="tl" rotWithShape="0">
                <a:prstClr val="black">
                  <a:alpha val="40000"/>
                </a:prstClr>
              </a:outerShdw>
            </a:effectLst>
          </p:spPr>
        </p:pic>
        <p:pic>
          <p:nvPicPr>
            <p:cNvPr id="33" name="Picture 10" descr="gallery-05.jpg"/>
            <p:cNvPicPr>
              <a:picLocks noChangeAspect="1" noChangeArrowheads="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10584"/>
            <a:stretch/>
          </p:blipFill>
          <p:spPr bwMode="auto">
            <a:xfrm>
              <a:off x="6848084" y="1253014"/>
              <a:ext cx="3508757" cy="2185743"/>
            </a:xfrm>
            <a:prstGeom prst="rect">
              <a:avLst/>
            </a:prstGeom>
            <a:grpFill/>
            <a:effectLst>
              <a:outerShdw blurRad="50800" dist="38100" dir="2700000" algn="tl" rotWithShape="0">
                <a:prstClr val="black">
                  <a:alpha val="40000"/>
                </a:prstClr>
              </a:outerShdw>
            </a:effectLst>
          </p:spPr>
        </p:pic>
        <p:sp>
          <p:nvSpPr>
            <p:cNvPr id="34" name="Prostokąt 1"/>
            <p:cNvSpPr/>
            <p:nvPr/>
          </p:nvSpPr>
          <p:spPr>
            <a:xfrm>
              <a:off x="4397110" y="5181600"/>
              <a:ext cx="2667000" cy="707886"/>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a:ln>
                    <a:noFill/>
                  </a:ln>
                  <a:solidFill>
                    <a:prstClr val="black"/>
                  </a:solidFill>
                  <a:effectLst/>
                  <a:uLnTx/>
                  <a:uFillTx/>
                  <a:latin typeface="Calibri"/>
                  <a:ea typeface="+mn-ea"/>
                  <a:cs typeface="+mn-cs"/>
                </a:rPr>
              </a:br>
              <a:endParaRPr kumimoji="0" lang="pl-PL" sz="20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7" name="Diagram 36"/>
            <p:cNvGraphicFramePr/>
            <p:nvPr/>
          </p:nvGraphicFramePr>
          <p:xfrm>
            <a:off x="1980068" y="1095971"/>
            <a:ext cx="7924800" cy="533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
        <p:nvSpPr>
          <p:cNvPr id="2" name="TextBox 1"/>
          <p:cNvSpPr txBox="1"/>
          <p:nvPr/>
        </p:nvSpPr>
        <p:spPr bwMode="auto">
          <a:xfrm>
            <a:off x="4663022" y="3448912"/>
            <a:ext cx="2046388" cy="66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GB" sz="3200" b="1" i="0" u="none" strike="noStrike" kern="1200" cap="none" spc="0" normalizeH="0" baseline="0" noProof="0">
                <a:ln>
                  <a:solidFill>
                    <a:sysClr val="windowText" lastClr="000000"/>
                  </a:solidFill>
                </a:ln>
                <a:solidFill>
                  <a:srgbClr val="FFFFFF"/>
                </a:solidFill>
                <a:effectLst/>
                <a:uLnTx/>
                <a:uFillTx/>
                <a:latin typeface=" Arial"/>
                <a:ea typeface="Noto Sans" panose="020B0502040504020204" pitchFamily="34" charset="0"/>
                <a:cs typeface="Noto Sans" panose="020B0502040504020204" pitchFamily="34" charset="0"/>
              </a:rPr>
              <a:t>JFTC</a:t>
            </a:r>
          </a:p>
        </p:txBody>
      </p:sp>
      <p:sp>
        <p:nvSpPr>
          <p:cNvPr id="6" name="TextBox 1"/>
          <p:cNvSpPr txBox="1"/>
          <p:nvPr/>
        </p:nvSpPr>
        <p:spPr bwMode="auto">
          <a:xfrm>
            <a:off x="4663022" y="3448912"/>
            <a:ext cx="2046388" cy="66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GB" sz="3200" b="1" i="0" u="none" strike="noStrike" kern="1200" cap="none" spc="0" normalizeH="0" baseline="0" noProof="0">
                <a:ln>
                  <a:solidFill>
                    <a:sysClr val="windowText" lastClr="000000"/>
                  </a:solidFill>
                </a:ln>
                <a:solidFill>
                  <a:srgbClr val="FFFFFF"/>
                </a:solidFill>
                <a:effectLst/>
                <a:uLnTx/>
                <a:uFillTx/>
                <a:latin typeface=" Arial"/>
                <a:ea typeface="Noto Sans" panose="020B0502040504020204" pitchFamily="34" charset="0"/>
                <a:cs typeface="Noto Sans" panose="020B0502040504020204" pitchFamily="34" charset="0"/>
              </a:rPr>
              <a:t>JFTC</a:t>
            </a:r>
          </a:p>
        </p:txBody>
      </p:sp>
      <p:sp>
        <p:nvSpPr>
          <p:cNvPr id="8" name="TextBox 1"/>
          <p:cNvSpPr txBox="1"/>
          <p:nvPr/>
        </p:nvSpPr>
        <p:spPr bwMode="auto">
          <a:xfrm>
            <a:off x="4663022" y="3448912"/>
            <a:ext cx="2046388" cy="66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GB" sz="3200" b="1" i="0" u="none" strike="noStrike" kern="1200" cap="none" spc="0" normalizeH="0" baseline="0" noProof="0">
                <a:ln>
                  <a:solidFill>
                    <a:sysClr val="windowText" lastClr="000000"/>
                  </a:solidFill>
                </a:ln>
                <a:solidFill>
                  <a:srgbClr val="FFFFFF"/>
                </a:solidFill>
                <a:effectLst/>
                <a:uLnTx/>
                <a:uFillTx/>
                <a:latin typeface=" Arial"/>
                <a:ea typeface="Noto Sans" panose="020B0502040504020204" pitchFamily="34" charset="0"/>
                <a:cs typeface="Noto Sans" panose="020B0502040504020204" pitchFamily="34" charset="0"/>
              </a:rPr>
              <a:t>JFTC</a:t>
            </a:r>
          </a:p>
        </p:txBody>
      </p:sp>
      <p:sp>
        <p:nvSpPr>
          <p:cNvPr id="10" name="TextBox 1"/>
          <p:cNvSpPr txBox="1"/>
          <p:nvPr/>
        </p:nvSpPr>
        <p:spPr bwMode="auto">
          <a:xfrm>
            <a:off x="4663022" y="3448912"/>
            <a:ext cx="2046388" cy="66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GB" sz="3200" b="1" i="0" u="none" strike="noStrike" kern="1200" cap="none" spc="0" normalizeH="0" baseline="0" noProof="0">
                <a:ln>
                  <a:solidFill>
                    <a:sysClr val="windowText" lastClr="000000"/>
                  </a:solidFill>
                </a:ln>
                <a:solidFill>
                  <a:srgbClr val="FFFFFF"/>
                </a:solidFill>
                <a:effectLst/>
                <a:uLnTx/>
                <a:uFillTx/>
                <a:latin typeface=" Arial"/>
                <a:ea typeface="Noto Sans" panose="020B0502040504020204" pitchFamily="34" charset="0"/>
                <a:cs typeface="Noto Sans" panose="020B0502040504020204" pitchFamily="34" charset="0"/>
              </a:rPr>
              <a:t>JFTC</a:t>
            </a:r>
          </a:p>
        </p:txBody>
      </p:sp>
      <p:sp>
        <p:nvSpPr>
          <p:cNvPr id="5" name="Slide Number Placeholder 5">
            <a:extLst>
              <a:ext uri="{FF2B5EF4-FFF2-40B4-BE49-F238E27FC236}">
                <a16:creationId xmlns:a16="http://schemas.microsoft.com/office/drawing/2014/main" id="{808AF381-A166-AA78-AD99-433C6029573D}"/>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5</a:t>
            </a:fld>
            <a:endParaRPr lang="en-BE" dirty="0"/>
          </a:p>
        </p:txBody>
      </p:sp>
    </p:spTree>
    <p:extLst>
      <p:ext uri="{BB962C8B-B14F-4D97-AF65-F5344CB8AC3E}">
        <p14:creationId xmlns:p14="http://schemas.microsoft.com/office/powerpoint/2010/main" val="398577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2364" r="-4" b="1452"/>
          <a:stretch>
            <a:fillRect/>
          </a:stretch>
        </p:blipFill>
        <p:spPr>
          <a:xfrm>
            <a:off x="958390" y="2494986"/>
            <a:ext cx="5157787" cy="2955926"/>
          </a:xfrm>
          <a:prstGeom prst="rect">
            <a:avLst/>
          </a:prstGeom>
          <a:noFill/>
          <a:effectLst>
            <a:outerShdw blurRad="50800" dist="38100" dir="2700000" algn="tl" rotWithShape="0">
              <a:prstClr val="black">
                <a:alpha val="40000"/>
              </a:prstClr>
            </a:outerShdw>
          </a:effectLst>
        </p:spPr>
      </p:pic>
      <p:sp>
        <p:nvSpPr>
          <p:cNvPr id="31" name="Rectangle 30"/>
          <p:cNvSpPr/>
          <p:nvPr/>
        </p:nvSpPr>
        <p:spPr>
          <a:xfrm>
            <a:off x="958390" y="1759830"/>
            <a:ext cx="5157787" cy="735156"/>
          </a:xfrm>
          <a:prstGeom prst="rect">
            <a:avLst/>
          </a:prstGeom>
          <a:scene3d>
            <a:camera prst="orthographicFront">
              <a:rot lat="0" lon="0" rev="0"/>
            </a:camera>
            <a:lightRig rig="contrasting" dir="t">
              <a:rot lat="0" lon="0" rev="15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marR="0" fontAlgn="auto">
              <a:lnSpc>
                <a:spcPct val="150000"/>
              </a:lnSpc>
              <a:spcBef>
                <a:spcPts val="1000"/>
              </a:spcBef>
              <a:spcAft>
                <a:spcPts val="0"/>
              </a:spcAft>
              <a:buClr>
                <a:srgbClr val="C4CCD6"/>
              </a:buClr>
              <a:buSzTx/>
              <a:tabLst/>
              <a:defRPr/>
            </a:pPr>
            <a:r>
              <a:rPr kumimoji="0" lang="en-GB" sz="2000" b="1" i="0" u="none" strike="noStrike" kern="1200" cap="none" spc="0" normalizeH="0" baseline="0" noProof="0">
                <a:ln>
                  <a:noFill/>
                </a:ln>
                <a:solidFill>
                  <a:srgbClr val="327BB8"/>
                </a:solidFill>
                <a:effectLst/>
                <a:uLnTx/>
                <a:uFillTx/>
                <a:latin typeface="Arial" panose="020B0604020202020204" pitchFamily="34" charset="0"/>
                <a:ea typeface="Noto Sans" panose="020B0502040504020204" pitchFamily="34" charset="0"/>
                <a:cs typeface="Arial" panose="020B0604020202020204" pitchFamily="34" charset="0"/>
              </a:rPr>
              <a:t>NFS-NATO FORCE STRUCTURE</a:t>
            </a:r>
          </a:p>
        </p:txBody>
      </p:sp>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t="3340"/>
          <a:stretch>
            <a:fillRect/>
          </a:stretch>
        </p:blipFill>
        <p:spPr>
          <a:xfrm>
            <a:off x="6290802" y="2494986"/>
            <a:ext cx="5183188" cy="2955926"/>
          </a:xfrm>
          <a:prstGeom prst="rect">
            <a:avLst/>
          </a:prstGeom>
          <a:noFill/>
          <a:effectLst>
            <a:outerShdw blurRad="203200" dist="177800" dir="2700000" algn="tl" rotWithShape="0">
              <a:prstClr val="black">
                <a:alpha val="40000"/>
              </a:prstClr>
            </a:outerShdw>
          </a:effectLst>
        </p:spPr>
      </p:pic>
      <p:sp>
        <p:nvSpPr>
          <p:cNvPr id="3" name="Title 2"/>
          <p:cNvSpPr>
            <a:spLocks noGrp="1"/>
          </p:cNvSpPr>
          <p:nvPr>
            <p:ph type="title"/>
          </p:nvPr>
        </p:nvSpPr>
        <p:spPr>
          <a:xfrm>
            <a:off x="1415480" y="425763"/>
            <a:ext cx="10515600" cy="864096"/>
          </a:xfrm>
        </p:spPr>
        <p:txBody>
          <a:bodyPr vert="horz" lIns="91440" tIns="45720" rIns="91440" bIns="45720" rtlCol="0" anchor="ctr">
            <a:normAutofit fontScale="90000"/>
          </a:bodyPr>
          <a:lstStyle/>
          <a:p>
            <a:r>
              <a:rPr lang="en-US">
                <a:effectLst/>
              </a:rPr>
              <a:t>SUPPORT TO FUTURE OPERATIONS</a:t>
            </a:r>
            <a:br>
              <a:rPr lang="en-US">
                <a:effectLst/>
              </a:rPr>
            </a:br>
            <a:endParaRPr lang="en-US"/>
          </a:p>
        </p:txBody>
      </p:sp>
      <p:sp>
        <p:nvSpPr>
          <p:cNvPr id="30" name="Rectangle 29"/>
          <p:cNvSpPr/>
          <p:nvPr/>
        </p:nvSpPr>
        <p:spPr>
          <a:xfrm>
            <a:off x="6290802" y="1759830"/>
            <a:ext cx="5157787" cy="735156"/>
          </a:xfrm>
          <a:prstGeom prst="rect">
            <a:avLst/>
          </a:prstGeom>
          <a:scene3d>
            <a:camera prst="orthographicFront">
              <a:rot lat="0" lon="0" rev="0"/>
            </a:camera>
            <a:lightRig rig="contrasting" dir="t">
              <a:rot lat="0" lon="0" rev="15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marR="0" fontAlgn="auto">
              <a:lnSpc>
                <a:spcPct val="150000"/>
              </a:lnSpc>
              <a:spcBef>
                <a:spcPts val="1000"/>
              </a:spcBef>
              <a:spcAft>
                <a:spcPts val="0"/>
              </a:spcAft>
              <a:buClr>
                <a:srgbClr val="C4CCD6"/>
              </a:buClr>
              <a:buSzTx/>
              <a:tabLst/>
              <a:defRPr/>
            </a:pPr>
            <a:r>
              <a:rPr kumimoji="0" lang="en-GB" sz="2000" b="1" i="0" u="none" strike="noStrike" kern="1200" cap="none" spc="0" normalizeH="0" baseline="0" noProof="0">
                <a:ln>
                  <a:noFill/>
                </a:ln>
                <a:solidFill>
                  <a:srgbClr val="327BB8"/>
                </a:solidFill>
                <a:effectLst/>
                <a:uLnTx/>
                <a:uFillTx/>
                <a:latin typeface="Arial" panose="020B0604020202020204" pitchFamily="34" charset="0"/>
                <a:ea typeface="Noto Sans" panose="020B0502040504020204" pitchFamily="34" charset="0"/>
                <a:cs typeface="Arial" panose="020B0604020202020204" pitchFamily="34" charset="0"/>
              </a:rPr>
              <a:t>NCS-NATO COMMAND STRUCTURE</a:t>
            </a:r>
          </a:p>
        </p:txBody>
      </p:sp>
    </p:spTree>
    <p:extLst>
      <p:ext uri="{BB962C8B-B14F-4D97-AF65-F5344CB8AC3E}">
        <p14:creationId xmlns:p14="http://schemas.microsoft.com/office/powerpoint/2010/main" val="3401683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A3EC8-1B9F-82A4-02D8-677E82A7012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752D22C-D841-26B5-0AEB-1D8EFD42C7C2}"/>
              </a:ext>
            </a:extLst>
          </p:cNvPr>
          <p:cNvPicPr>
            <a:picLocks noChangeAspect="1"/>
          </p:cNvPicPr>
          <p:nvPr/>
        </p:nvPicPr>
        <p:blipFill>
          <a:blip r:embed="rId3"/>
          <a:srcRect t="600" b="600"/>
          <a:stretch/>
        </p:blipFill>
        <p:spPr>
          <a:xfrm>
            <a:off x="818111" y="2985280"/>
            <a:ext cx="2339702" cy="1340882"/>
          </a:xfrm>
          <a:prstGeom prst="rect">
            <a:avLst/>
          </a:prstGeom>
          <a:noFill/>
          <a:effectLst>
            <a:outerShdw blurRad="50800" dist="38100" dir="2700000" algn="tl" rotWithShape="0">
              <a:prstClr val="black">
                <a:alpha val="40000"/>
              </a:prstClr>
            </a:outerShdw>
          </a:effectLst>
        </p:spPr>
      </p:pic>
      <p:sp>
        <p:nvSpPr>
          <p:cNvPr id="31" name="Rectangle 30">
            <a:extLst>
              <a:ext uri="{FF2B5EF4-FFF2-40B4-BE49-F238E27FC236}">
                <a16:creationId xmlns:a16="http://schemas.microsoft.com/office/drawing/2014/main" id="{8C55BED8-6A8E-0334-F2AF-4D1A8312D9FC}"/>
              </a:ext>
            </a:extLst>
          </p:cNvPr>
          <p:cNvSpPr/>
          <p:nvPr/>
        </p:nvSpPr>
        <p:spPr>
          <a:xfrm>
            <a:off x="818112" y="2531838"/>
            <a:ext cx="2339703" cy="453442"/>
          </a:xfrm>
          <a:prstGeom prst="rect">
            <a:avLst/>
          </a:prstGeom>
          <a:scene3d>
            <a:camera prst="orthographicFront">
              <a:rot lat="0" lon="0" rev="0"/>
            </a:camera>
            <a:lightRig rig="contrasting" dir="t">
              <a:rot lat="0" lon="0" rev="15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fontScale="40000" lnSpcReduction="20000"/>
          </a:bodyPr>
          <a:lstStyle/>
          <a:p>
            <a:pPr lvl="0" algn="ctr">
              <a:defRPr/>
            </a:pPr>
            <a:r>
              <a:rPr lang="en-GB" sz="2000" b="1">
                <a:solidFill>
                  <a:srgbClr val="327BB8"/>
                </a:solidFill>
                <a:latin typeface="Arial" panose="020B0604020202020204" pitchFamily="34" charset="0"/>
                <a:ea typeface="Noto Sans" panose="020B0502040504020204" pitchFamily="34" charset="0"/>
                <a:cs typeface="Arial" panose="020B0604020202020204" pitchFamily="34" charset="0"/>
              </a:rPr>
              <a:t>Pre-deployment training events</a:t>
            </a:r>
            <a:r>
              <a:rPr lang="pl-PL" sz="2000" b="1">
                <a:solidFill>
                  <a:srgbClr val="327BB8"/>
                </a:solidFill>
                <a:latin typeface="Arial" panose="020B0604020202020204" pitchFamily="34" charset="0"/>
                <a:ea typeface="Noto Sans" panose="020B0502040504020204" pitchFamily="34" charset="0"/>
                <a:cs typeface="Arial" panose="020B0604020202020204" pitchFamily="34" charset="0"/>
              </a:rPr>
              <a:t> for</a:t>
            </a:r>
            <a:endParaRPr lang="en-GB" sz="2000" b="1">
              <a:solidFill>
                <a:srgbClr val="327BB8"/>
              </a:solidFill>
              <a:latin typeface="Arial" panose="020B0604020202020204" pitchFamily="34" charset="0"/>
              <a:ea typeface="Noto Sans" panose="020B0502040504020204" pitchFamily="34" charset="0"/>
              <a:cs typeface="Arial" panose="020B0604020202020204" pitchFamily="34" charset="0"/>
            </a:endParaRPr>
          </a:p>
          <a:p>
            <a:pPr lvl="0" algn="ctr">
              <a:defRPr/>
            </a:pPr>
            <a:r>
              <a:rPr lang="en-US" sz="2000" b="1">
                <a:solidFill>
                  <a:srgbClr val="327BB8"/>
                </a:solidFill>
                <a:latin typeface="Arial" panose="020B0604020202020204" pitchFamily="34" charset="0"/>
                <a:ea typeface="Noto Sans" panose="020B0502040504020204" pitchFamily="34" charset="0"/>
                <a:cs typeface="Arial" panose="020B0604020202020204" pitchFamily="34" charset="0"/>
              </a:rPr>
              <a:t>NATO Mission Iraq</a:t>
            </a:r>
          </a:p>
          <a:p>
            <a:pPr lvl="0" algn="ctr">
              <a:defRPr/>
            </a:pPr>
            <a:r>
              <a:rPr lang="en-US" sz="2000" b="1">
                <a:solidFill>
                  <a:srgbClr val="327BB8"/>
                </a:solidFill>
                <a:latin typeface="Arial" panose="020B0604020202020204" pitchFamily="34" charset="0"/>
                <a:ea typeface="Noto Sans" panose="020B0502040504020204" pitchFamily="34" charset="0"/>
                <a:cs typeface="Arial" panose="020B0604020202020204" pitchFamily="34" charset="0"/>
              </a:rPr>
              <a:t>(NMI-PDT)</a:t>
            </a:r>
          </a:p>
        </p:txBody>
      </p:sp>
      <p:sp>
        <p:nvSpPr>
          <p:cNvPr id="3" name="Title 2">
            <a:extLst>
              <a:ext uri="{FF2B5EF4-FFF2-40B4-BE49-F238E27FC236}">
                <a16:creationId xmlns:a16="http://schemas.microsoft.com/office/drawing/2014/main" id="{953C5A00-83D2-AF66-839B-FB9B5DA0691B}"/>
              </a:ext>
            </a:extLst>
          </p:cNvPr>
          <p:cNvSpPr>
            <a:spLocks noGrp="1"/>
          </p:cNvSpPr>
          <p:nvPr>
            <p:ph type="title"/>
          </p:nvPr>
        </p:nvSpPr>
        <p:spPr>
          <a:xfrm>
            <a:off x="1055440" y="692696"/>
            <a:ext cx="10515600" cy="876147"/>
          </a:xfrm>
        </p:spPr>
        <p:txBody>
          <a:bodyPr vert="horz" lIns="91440" tIns="45720" rIns="91440" bIns="45720" rtlCol="0" anchor="ctr">
            <a:normAutofit fontScale="90000"/>
          </a:bodyPr>
          <a:lstStyle/>
          <a:p>
            <a:pPr algn="ctr"/>
            <a:r>
              <a:rPr lang="en-US" dirty="0">
                <a:effectLst/>
              </a:rPr>
              <a:t>SUPPORT TO CURRENT OPERATIONS</a:t>
            </a:r>
            <a:br>
              <a:rPr lang="en-US" dirty="0">
                <a:effectLst/>
              </a:rPr>
            </a:br>
            <a:r>
              <a:rPr lang="en-US" dirty="0"/>
              <a:t>and PARTNERSHIPS</a:t>
            </a:r>
            <a:br>
              <a:rPr lang="en-US" dirty="0">
                <a:effectLst/>
              </a:rPr>
            </a:br>
            <a:endParaRPr lang="en-US" dirty="0"/>
          </a:p>
        </p:txBody>
      </p:sp>
      <p:sp>
        <p:nvSpPr>
          <p:cNvPr id="11" name="Rectangle 10">
            <a:extLst>
              <a:ext uri="{FF2B5EF4-FFF2-40B4-BE49-F238E27FC236}">
                <a16:creationId xmlns:a16="http://schemas.microsoft.com/office/drawing/2014/main" id="{07D4F85A-2470-AE44-1A83-38F02CFB4E6E}"/>
              </a:ext>
            </a:extLst>
          </p:cNvPr>
          <p:cNvSpPr/>
          <p:nvPr/>
        </p:nvSpPr>
        <p:spPr>
          <a:xfrm>
            <a:off x="3426786" y="2531838"/>
            <a:ext cx="2339703" cy="453442"/>
          </a:xfrm>
          <a:prstGeom prst="rect">
            <a:avLst/>
          </a:prstGeom>
          <a:scene3d>
            <a:camera prst="orthographicFront">
              <a:rot lat="0" lon="0" rev="0"/>
            </a:camera>
            <a:lightRig rig="contrasting" dir="t">
              <a:rot lat="0" lon="0" rev="15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fontScale="40000" lnSpcReduction="20000"/>
          </a:bodyPr>
          <a:lstStyle/>
          <a:p>
            <a:pPr lvl="0" algn="ctr">
              <a:defRPr/>
            </a:pPr>
            <a:r>
              <a:rPr lang="en-US" sz="2000" b="1">
                <a:solidFill>
                  <a:srgbClr val="327BB8"/>
                </a:solidFill>
                <a:latin typeface="Arial" panose="020B0604020202020204" pitchFamily="34" charset="0"/>
                <a:ea typeface="Noto Sans" panose="020B0502040504020204" pitchFamily="34" charset="0"/>
                <a:cs typeface="Arial" panose="020B0604020202020204" pitchFamily="34" charset="0"/>
              </a:rPr>
              <a:t>Partnership - NATO-GEO Joint Training and Evaluation Centre (JTEC)</a:t>
            </a:r>
          </a:p>
          <a:p>
            <a:pPr lvl="0" algn="ctr">
              <a:defRPr/>
            </a:pPr>
            <a:endParaRPr lang="en-US" sz="2000" b="1">
              <a:solidFill>
                <a:srgbClr val="327BB8"/>
              </a:solidFill>
              <a:latin typeface="Arial" panose="020B0604020202020204" pitchFamily="34" charset="0"/>
              <a:ea typeface="Noto Sans" panose="020B0502040504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D3A03CC-C8AD-81D9-AEDC-320B11851F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364" r="-4" b="1452"/>
          <a:stretch>
            <a:fillRect/>
          </a:stretch>
        </p:blipFill>
        <p:spPr>
          <a:xfrm>
            <a:off x="6091081" y="2985280"/>
            <a:ext cx="2339702" cy="1340882"/>
          </a:xfrm>
          <a:prstGeom prst="rect">
            <a:avLst/>
          </a:prstGeom>
          <a:noFill/>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85CEFE4C-E778-4FA3-6F69-341C26871E95}"/>
              </a:ext>
            </a:extLst>
          </p:cNvPr>
          <p:cNvSpPr/>
          <p:nvPr/>
        </p:nvSpPr>
        <p:spPr>
          <a:xfrm>
            <a:off x="6091082" y="2531838"/>
            <a:ext cx="2339703" cy="453442"/>
          </a:xfrm>
          <a:prstGeom prst="rect">
            <a:avLst/>
          </a:prstGeom>
          <a:scene3d>
            <a:camera prst="orthographicFront">
              <a:rot lat="0" lon="0" rev="0"/>
            </a:camera>
            <a:lightRig rig="contrasting" dir="t">
              <a:rot lat="0" lon="0" rev="15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lvl="0" algn="ctr">
              <a:defRPr/>
            </a:pPr>
            <a:r>
              <a:rPr lang="en-US" sz="800" b="1">
                <a:solidFill>
                  <a:srgbClr val="327BB8"/>
                </a:solidFill>
                <a:latin typeface="Arial" panose="020B0604020202020204" pitchFamily="34" charset="0"/>
                <a:ea typeface="Noto Sans" panose="020B0502040504020204" pitchFamily="34" charset="0"/>
                <a:cs typeface="Arial" panose="020B0604020202020204" pitchFamily="34" charset="0"/>
              </a:rPr>
              <a:t>Mobile Training Team Ukraine</a:t>
            </a:r>
          </a:p>
          <a:p>
            <a:pPr lvl="0" algn="ctr">
              <a:defRPr/>
            </a:pPr>
            <a:r>
              <a:rPr lang="en-US" sz="800" b="1">
                <a:solidFill>
                  <a:srgbClr val="327BB8"/>
                </a:solidFill>
                <a:latin typeface="Arial" panose="020B0604020202020204" pitchFamily="34" charset="0"/>
                <a:ea typeface="Noto Sans" panose="020B0502040504020204" pitchFamily="34" charset="0"/>
                <a:cs typeface="Arial" panose="020B0604020202020204" pitchFamily="34" charset="0"/>
              </a:rPr>
              <a:t>(MTT Ukraine)</a:t>
            </a:r>
          </a:p>
        </p:txBody>
      </p:sp>
      <p:pic>
        <p:nvPicPr>
          <p:cNvPr id="16" name="Picture 15">
            <a:extLst>
              <a:ext uri="{FF2B5EF4-FFF2-40B4-BE49-F238E27FC236}">
                <a16:creationId xmlns:a16="http://schemas.microsoft.com/office/drawing/2014/main" id="{3EF4B878-05CB-9B6D-3D0D-2A0F2D6FE4FC}"/>
              </a:ext>
            </a:extLst>
          </p:cNvPr>
          <p:cNvPicPr>
            <a:picLocks noChangeAspect="1"/>
          </p:cNvPicPr>
          <p:nvPr/>
        </p:nvPicPr>
        <p:blipFill>
          <a:blip r:embed="rId5"/>
          <a:srcRect t="11793" b="11793"/>
          <a:stretch/>
        </p:blipFill>
        <p:spPr>
          <a:xfrm>
            <a:off x="8755375" y="2993912"/>
            <a:ext cx="2339702" cy="1340882"/>
          </a:xfrm>
          <a:prstGeom prst="rect">
            <a:avLst/>
          </a:prstGeom>
          <a:noFill/>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CAE40420-FD55-1978-A9FC-EFA4B2DEA9F9}"/>
              </a:ext>
            </a:extLst>
          </p:cNvPr>
          <p:cNvSpPr/>
          <p:nvPr/>
        </p:nvSpPr>
        <p:spPr>
          <a:xfrm>
            <a:off x="8755376" y="2540470"/>
            <a:ext cx="2339703" cy="453442"/>
          </a:xfrm>
          <a:prstGeom prst="rect">
            <a:avLst/>
          </a:prstGeom>
          <a:scene3d>
            <a:camera prst="orthographicFront">
              <a:rot lat="0" lon="0" rev="0"/>
            </a:camera>
            <a:lightRig rig="contrasting" dir="t">
              <a:rot lat="0" lon="0" rev="1500000"/>
            </a:lightRig>
          </a:scene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fontScale="40000" lnSpcReduction="20000"/>
          </a:bodyPr>
          <a:lstStyle/>
          <a:p>
            <a:pPr lvl="0" algn="ctr">
              <a:defRPr/>
            </a:pPr>
            <a:r>
              <a:rPr lang="en-US" sz="2000" b="1">
                <a:solidFill>
                  <a:srgbClr val="327BB8"/>
                </a:solidFill>
                <a:latin typeface="Arial" panose="020B0604020202020204" pitchFamily="34" charset="0"/>
                <a:ea typeface="Noto Sans" panose="020B0502040504020204" pitchFamily="34" charset="0"/>
                <a:cs typeface="Arial" panose="020B0604020202020204" pitchFamily="34" charset="0"/>
              </a:rPr>
              <a:t>JATEC</a:t>
            </a:r>
          </a:p>
          <a:p>
            <a:pPr lvl="0" algn="ctr">
              <a:defRPr/>
            </a:pPr>
            <a:r>
              <a:rPr lang="en-US" sz="2000" b="1">
                <a:solidFill>
                  <a:srgbClr val="327BB8"/>
                </a:solidFill>
                <a:latin typeface="Arial" panose="020B0604020202020204" pitchFamily="34" charset="0"/>
                <a:ea typeface="Noto Sans" panose="020B0502040504020204" pitchFamily="34" charset="0"/>
                <a:cs typeface="Arial" panose="020B0604020202020204" pitchFamily="34" charset="0"/>
              </a:rPr>
              <a:t>Joint Analysis, Training and Education Centre supported by JFTC</a:t>
            </a:r>
          </a:p>
        </p:txBody>
      </p:sp>
      <p:pic>
        <p:nvPicPr>
          <p:cNvPr id="18" name="Picture 17">
            <a:extLst>
              <a:ext uri="{FF2B5EF4-FFF2-40B4-BE49-F238E27FC236}">
                <a16:creationId xmlns:a16="http://schemas.microsoft.com/office/drawing/2014/main" id="{2D7A4B43-1AF6-82D7-AC26-BF76C21D6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1464" y="4437112"/>
            <a:ext cx="1094261" cy="1055440"/>
          </a:xfrm>
          <a:prstGeom prst="rect">
            <a:avLst/>
          </a:prstGeom>
        </p:spPr>
      </p:pic>
      <p:pic>
        <p:nvPicPr>
          <p:cNvPr id="19" name="Picture 18">
            <a:extLst>
              <a:ext uri="{FF2B5EF4-FFF2-40B4-BE49-F238E27FC236}">
                <a16:creationId xmlns:a16="http://schemas.microsoft.com/office/drawing/2014/main" id="{C0F76F7F-4EB1-DEBA-AB52-EA97737B7BA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2" l="141" r="99153">
                        <a14:foregroundMark x1="49294" y1="0" x2="49576" y2="99852"/>
                        <a14:foregroundMark x1="141" y1="49778" x2="99153" y2="49926"/>
                        <a14:foregroundMark x1="53955" y1="5037" x2="99011" y2="49926"/>
                        <a14:foregroundMark x1="56215" y1="1333" x2="85311" y2="14963"/>
                        <a14:foregroundMark x1="44209" y1="1333" x2="141" y2="48741"/>
                        <a14:foregroundMark x1="35028" y1="4000" x2="11864" y2="18667"/>
                        <a14:foregroundMark x1="35028" y1="15259" x2="45480" y2="49481"/>
                        <a14:foregroundMark x1="13136" y1="49333" x2="45904" y2="13185"/>
                        <a14:foregroundMark x1="52260" y1="12741" x2="86017" y2="48889"/>
                        <a14:foregroundMark x1="56921" y1="50519" x2="56215" y2="15259"/>
                        <a14:foregroundMark x1="60311" y1="41481" x2="67373" y2="45185"/>
                        <a14:foregroundMark x1="31638" y1="41185" x2="38842" y2="46074"/>
                        <a14:foregroundMark x1="424" y1="50074" x2="49435" y2="99407"/>
                        <a14:foregroundMark x1="847" y1="53481" x2="45480" y2="99556"/>
                        <a14:foregroundMark x1="8757" y1="67852" x2="28390" y2="89037"/>
                        <a14:foregroundMark x1="7203" y1="69333" x2="22175" y2="87704"/>
                        <a14:foregroundMark x1="9887" y1="76889" x2="22458" y2="89037"/>
                        <a14:foregroundMark x1="12147" y1="81481" x2="12147" y2="81481"/>
                        <a14:foregroundMark x1="14407" y1="83704" x2="14407" y2="83704"/>
                        <a14:foregroundMark x1="17373" y1="86963" x2="17373" y2="86963"/>
                        <a14:foregroundMark x1="21045" y1="90074" x2="21045" y2="90074"/>
                        <a14:foregroundMark x1="26836" y1="92296" x2="26836" y2="92296"/>
                        <a14:foregroundMark x1="50141" y1="98074" x2="99153" y2="50667"/>
                        <a14:foregroundMark x1="54944" y1="96889" x2="98305" y2="56296"/>
                        <a14:foregroundMark x1="86017" y1="79556" x2="86017" y2="79556"/>
                        <a14:foregroundMark x1="91384" y1="65926" x2="67655" y2="90963"/>
                        <a14:foregroundMark x1="93362" y1="68148" x2="57627" y2="98963"/>
                        <a14:foregroundMark x1="91384" y1="75556" x2="75565" y2="88889"/>
                        <a14:foregroundMark x1="45480" y1="2815" x2="43644" y2="12148"/>
                        <a14:foregroundMark x1="80791" y1="13185" x2="79802" y2="21926"/>
                        <a14:foregroundMark x1="11787" y1="29730" x2="11787" y2="29730"/>
                        <a14:foregroundMark x1="87833" y1="27413" x2="87833" y2="27413"/>
                        <a14:foregroundMark x1="91635" y1="32432" x2="91635" y2="32432"/>
                        <a14:foregroundMark x1="96198" y1="40541" x2="87072" y2="19305"/>
                        <a14:foregroundMark x1="23574" y1="8880" x2="23574" y2="8880"/>
                        <a14:foregroundMark x1="37262" y1="70270" x2="37262" y2="70270"/>
                        <a14:foregroundMark x1="51711" y1="66409" x2="51711" y2="66409"/>
                        <a14:foregroundMark x1="51711" y1="66409" x2="81369" y2="66409"/>
                        <a14:backgroundMark x1="22458" y1="296" x2="424" y2="28741"/>
                        <a14:backgroundMark x1="424" y1="38963" x2="424" y2="38963"/>
                        <a14:backgroundMark x1="141" y1="40889" x2="141" y2="40889"/>
                        <a14:backgroundMark x1="141" y1="42222" x2="141" y2="42222"/>
                        <a14:backgroundMark x1="1554" y1="67111" x2="1554" y2="67111"/>
                        <a14:backgroundMark x1="1271" y1="65333" x2="1271" y2="65333"/>
                        <a14:backgroundMark x1="847" y1="62667" x2="847" y2="62667"/>
                        <a14:backgroundMark x1="424" y1="61037" x2="424" y2="61037"/>
                        <a14:backgroundMark x1="141" y1="59704" x2="141" y2="59704"/>
                        <a14:backgroundMark x1="99718" y1="39259" x2="99718" y2="39259"/>
                        <a14:backgroundMark x1="99718" y1="41185" x2="99718" y2="41185"/>
                        <a14:backgroundMark x1="99718" y1="43259" x2="99718" y2="43259"/>
                        <a14:backgroundMark x1="98164" y1="66519" x2="98164" y2="66519"/>
                        <a14:backgroundMark x1="98588" y1="63852" x2="98588" y2="63852"/>
                        <a14:backgroundMark x1="99435" y1="61926" x2="99435" y2="61926"/>
                        <a14:backgroundMark x1="99576" y1="60296" x2="99576" y2="60296"/>
                        <a14:backgroundMark x1="99576" y1="58963" x2="99576" y2="58963"/>
                        <a14:backgroundMark x1="99859" y1="45037" x2="99859" y2="45037"/>
                        <a14:backgroundMark x1="99718" y1="44444" x2="99718" y2="44444"/>
                        <a14:backgroundMark x1="99859" y1="46370" x2="99859" y2="46370"/>
                        <a14:backgroundMark x1="65254" y1="98074" x2="65254" y2="98074"/>
                        <a14:backgroundMark x1="62994" y1="99111" x2="62994" y2="99111"/>
                        <a14:backgroundMark x1="60876" y1="99111" x2="60876" y2="99111"/>
                        <a14:backgroundMark x1="59322" y1="99556" x2="59322" y2="99556"/>
                        <a14:backgroundMark x1="58192" y1="99556" x2="58192" y2="99556"/>
                        <a14:backgroundMark x1="40113" y1="99407" x2="40113" y2="99407"/>
                        <a14:backgroundMark x1="37288" y1="99111" x2="37288" y2="99111"/>
                        <a14:backgroundMark x1="38842" y1="99556" x2="38842" y2="99556"/>
                        <a14:backgroundMark x1="1521" y1="79151" x2="13308" y2="94595"/>
                        <a14:backgroundMark x1="28517" y1="97297" x2="28517" y2="97297"/>
                        <a14:backgroundMark x1="32700" y1="98069" x2="32700" y2="98069"/>
                        <a14:backgroundMark x1="71103" y1="98069" x2="94677" y2="87645"/>
                        <a14:backgroundMark x1="35741" y1="772" x2="35741" y2="772"/>
                        <a14:backgroundMark x1="37643" y1="772" x2="37643" y2="772"/>
                        <a14:backgroundMark x1="63498" y1="1158" x2="63498" y2="1158"/>
                      </a14:backgroundRemoval>
                    </a14:imgEffect>
                  </a14:imgLayer>
                </a14:imgProps>
              </a:ext>
              <a:ext uri="{28A0092B-C50C-407E-A947-70E740481C1C}">
                <a14:useLocalDpi xmlns:a14="http://schemas.microsoft.com/office/drawing/2010/main" val="0"/>
              </a:ext>
            </a:extLst>
          </a:blip>
          <a:stretch>
            <a:fillRect/>
          </a:stretch>
        </p:blipFill>
        <p:spPr>
          <a:xfrm>
            <a:off x="4049505" y="4484459"/>
            <a:ext cx="1094261" cy="1076002"/>
          </a:xfrm>
          <a:prstGeom prst="rect">
            <a:avLst/>
          </a:prstGeom>
          <a:noFill/>
        </p:spPr>
      </p:pic>
      <p:pic>
        <p:nvPicPr>
          <p:cNvPr id="23" name="Picture 22">
            <a:extLst>
              <a:ext uri="{FF2B5EF4-FFF2-40B4-BE49-F238E27FC236}">
                <a16:creationId xmlns:a16="http://schemas.microsoft.com/office/drawing/2014/main" id="{3269ED0B-E528-1451-303A-8848203A50B9}"/>
              </a:ext>
            </a:extLst>
          </p:cNvPr>
          <p:cNvPicPr>
            <a:picLocks noChangeAspect="1"/>
          </p:cNvPicPr>
          <p:nvPr/>
        </p:nvPicPr>
        <p:blipFill>
          <a:blip r:embed="rId9"/>
          <a:srcRect l="10468" r="10490"/>
          <a:stretch>
            <a:fillRect/>
          </a:stretch>
        </p:blipFill>
        <p:spPr>
          <a:xfrm>
            <a:off x="9538242" y="4437112"/>
            <a:ext cx="1094261" cy="1038320"/>
          </a:xfrm>
          <a:prstGeom prst="rect">
            <a:avLst/>
          </a:prstGeom>
        </p:spPr>
      </p:pic>
      <p:pic>
        <p:nvPicPr>
          <p:cNvPr id="1026" name="Picture 2" descr="May be an image of text">
            <a:extLst>
              <a:ext uri="{FF2B5EF4-FFF2-40B4-BE49-F238E27FC236}">
                <a16:creationId xmlns:a16="http://schemas.microsoft.com/office/drawing/2014/main" id="{E7DD1F51-3933-DC6A-D884-56E53D705D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6785" y="2993912"/>
            <a:ext cx="2339703" cy="13408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1220E9E0-B352-047D-C53C-1C6E56A8AD6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Lst>
          </a:blip>
          <a:stretch>
            <a:fillRect/>
          </a:stretch>
        </p:blipFill>
        <p:spPr>
          <a:xfrm>
            <a:off x="6862901" y="4490040"/>
            <a:ext cx="1070421" cy="1070421"/>
          </a:xfrm>
          <a:prstGeom prst="rect">
            <a:avLst/>
          </a:prstGeom>
        </p:spPr>
      </p:pic>
    </p:spTree>
    <p:extLst>
      <p:ext uri="{BB962C8B-B14F-4D97-AF65-F5344CB8AC3E}">
        <p14:creationId xmlns:p14="http://schemas.microsoft.com/office/powerpoint/2010/main" val="325943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7C5D884-E329-910C-B63A-BA53EF168F81}"/>
              </a:ext>
            </a:extLst>
          </p:cNvPr>
          <p:cNvGrpSpPr/>
          <p:nvPr/>
        </p:nvGrpSpPr>
        <p:grpSpPr>
          <a:xfrm>
            <a:off x="2006449" y="1359875"/>
            <a:ext cx="8545448" cy="4720107"/>
            <a:chOff x="2405090" y="1350043"/>
            <a:chExt cx="8545448" cy="4720107"/>
          </a:xfrm>
        </p:grpSpPr>
        <p:pic>
          <p:nvPicPr>
            <p:cNvPr id="39" name="Picture 2" descr="C:\Users\PAO\Desktop\CWIX-logo-2020-offici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4459" y="1350043"/>
              <a:ext cx="2376264" cy="236442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aphicFrame>
          <p:nvGraphicFramePr>
            <p:cNvPr id="34" name="Symbol zastępczy zawartości 4">
              <a:extLst>
                <a:ext uri="{FF2B5EF4-FFF2-40B4-BE49-F238E27FC236}">
                  <a16:creationId xmlns:a16="http://schemas.microsoft.com/office/drawing/2014/main" id="{C58C311C-9B27-4EBC-B6B3-54FF950044B4}"/>
                </a:ext>
              </a:extLst>
            </p:cNvPr>
            <p:cNvGraphicFramePr>
              <a:graphicFrameLocks/>
            </p:cNvGraphicFramePr>
            <p:nvPr>
              <p:extLst>
                <p:ext uri="{D42A27DB-BD31-4B8C-83A1-F6EECF244321}">
                  <p14:modId xmlns:p14="http://schemas.microsoft.com/office/powerpoint/2010/main" val="2017909932"/>
                </p:ext>
              </p:extLst>
            </p:nvPr>
          </p:nvGraphicFramePr>
          <p:xfrm>
            <a:off x="2783632" y="4293096"/>
            <a:ext cx="6248400" cy="17001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Rectangle 34"/>
            <p:cNvSpPr/>
            <p:nvPr/>
          </p:nvSpPr>
          <p:spPr>
            <a:xfrm>
              <a:off x="7571395" y="1503520"/>
              <a:ext cx="3189890" cy="533400"/>
            </a:xfrm>
            <a:prstGeom prst="rect">
              <a:avLst/>
            </a:prstGeom>
            <a:solidFill>
              <a:srgbClr val="8064A2">
                <a:lumMod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 Arial"/>
                  <a:ea typeface="+mn-ea"/>
                  <a:cs typeface="+mn-cs"/>
                </a:rPr>
                <a:t>Innovation</a:t>
              </a:r>
            </a:p>
          </p:txBody>
        </p:sp>
        <p:sp>
          <p:nvSpPr>
            <p:cNvPr id="36" name="Rectangle 35"/>
            <p:cNvSpPr/>
            <p:nvPr/>
          </p:nvSpPr>
          <p:spPr>
            <a:xfrm>
              <a:off x="7571395" y="2999444"/>
              <a:ext cx="3189890" cy="533400"/>
            </a:xfrm>
            <a:prstGeom prst="rect">
              <a:avLst/>
            </a:prstGeom>
            <a:solidFill>
              <a:srgbClr val="8064A2">
                <a:lumMod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 Arial"/>
                  <a:ea typeface="+mn-ea"/>
                  <a:cs typeface="+mn-cs"/>
                </a:rPr>
                <a:t>Doctrine</a:t>
              </a:r>
            </a:p>
          </p:txBody>
        </p:sp>
        <p:sp>
          <p:nvSpPr>
            <p:cNvPr id="37" name="Rectangle 36"/>
            <p:cNvSpPr/>
            <p:nvPr/>
          </p:nvSpPr>
          <p:spPr>
            <a:xfrm>
              <a:off x="7571395" y="2265555"/>
              <a:ext cx="3189890" cy="533400"/>
            </a:xfrm>
            <a:prstGeom prst="rect">
              <a:avLst/>
            </a:prstGeom>
            <a:solidFill>
              <a:srgbClr val="8064A2">
                <a:lumMod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 Arial"/>
                  <a:ea typeface="+mn-ea"/>
                  <a:cs typeface="+mn-cs"/>
                </a:rPr>
                <a:t>Lessons Learned</a:t>
              </a:r>
            </a:p>
          </p:txBody>
        </p:sp>
        <p:sp>
          <p:nvSpPr>
            <p:cNvPr id="38" name="Rectangle 37"/>
            <p:cNvSpPr/>
            <p:nvPr/>
          </p:nvSpPr>
          <p:spPr>
            <a:xfrm>
              <a:off x="2405090" y="2258128"/>
              <a:ext cx="3189890" cy="5334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 Arial"/>
                  <a:ea typeface="+mn-ea"/>
                  <a:cs typeface="+mn-cs"/>
                </a:rPr>
                <a:t>Tests &amp; Experimentation</a:t>
              </a:r>
            </a:p>
          </p:txBody>
        </p:sp>
        <p:sp>
          <p:nvSpPr>
            <p:cNvPr id="40" name="Rectangle 39"/>
            <p:cNvSpPr/>
            <p:nvPr/>
          </p:nvSpPr>
          <p:spPr>
            <a:xfrm>
              <a:off x="2405090" y="1467554"/>
              <a:ext cx="3189890" cy="569366"/>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 Arial"/>
                  <a:ea typeface="+mn-ea"/>
                  <a:cs typeface="+mn-cs"/>
                </a:rPr>
                <a:t>Warfare Development </a:t>
              </a:r>
              <a:endParaRPr lang="en-US" sz="1800" b="0" i="0" u="none" strike="noStrike" kern="0" cap="none" spc="0" normalizeH="0" baseline="0" noProof="0">
                <a:ln>
                  <a:noFill/>
                </a:ln>
                <a:solidFill>
                  <a:prstClr val="white"/>
                </a:solidFill>
                <a:effectLst/>
                <a:uLnTx/>
                <a:uFillTx/>
                <a:latin typeface=" Arial"/>
              </a:endParaRPr>
            </a:p>
          </p:txBody>
        </p:sp>
        <p:sp>
          <p:nvSpPr>
            <p:cNvPr id="18" name="Rectangle 17"/>
            <p:cNvSpPr/>
            <p:nvPr/>
          </p:nvSpPr>
          <p:spPr>
            <a:xfrm>
              <a:off x="2405090" y="2999444"/>
              <a:ext cx="3189890" cy="5334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1440" tIns="45720" rIns="91440" bIns="45720" rtlCol="0" anchor="ctr"/>
            <a:lstStyle/>
            <a:p>
              <a:pPr algn="ctr">
                <a:defRPr/>
              </a:pPr>
              <a:r>
                <a:rPr lang="en-US" kern="0">
                  <a:solidFill>
                    <a:prstClr val="white"/>
                  </a:solidFill>
                  <a:latin typeface=" Arial"/>
                </a:rPr>
                <a:t>Concept Validation</a:t>
              </a:r>
              <a:endParaRPr lang="en-US" sz="1800" b="0" i="0" u="none" strike="noStrike" kern="0" cap="none" spc="0" normalizeH="0" baseline="0" noProof="0">
                <a:ln>
                  <a:noFill/>
                </a:ln>
                <a:solidFill>
                  <a:prstClr val="white"/>
                </a:solidFill>
                <a:effectLst/>
                <a:uLnTx/>
                <a:uFillTx/>
                <a:latin typeface=" Arial"/>
              </a:endParaRPr>
            </a:p>
          </p:txBody>
        </p:sp>
        <p:pic>
          <p:nvPicPr>
            <p:cNvPr id="5" name="Picture 4"/>
            <p:cNvPicPr>
              <a:picLocks noChangeAspect="1"/>
            </p:cNvPicPr>
            <p:nvPr/>
          </p:nvPicPr>
          <p:blipFill>
            <a:blip r:embed="rId9"/>
            <a:stretch>
              <a:fillRect/>
            </a:stretch>
          </p:blipFill>
          <p:spPr>
            <a:xfrm>
              <a:off x="9045087" y="4407460"/>
              <a:ext cx="1905451" cy="1662690"/>
            </a:xfrm>
            <a:prstGeom prst="rect">
              <a:avLst/>
            </a:prstGeom>
            <a:effectLst>
              <a:outerShdw blurRad="190500" dist="228600" dir="2700000" algn="ctr" rotWithShape="0">
                <a:schemeClr val="tx1">
                  <a:alpha val="30000"/>
                </a:schemeClr>
              </a:outerShdw>
            </a:effectLst>
          </p:spPr>
        </p:pic>
      </p:grpSp>
      <p:sp>
        <p:nvSpPr>
          <p:cNvPr id="22" name="Title 2"/>
          <p:cNvSpPr>
            <a:spLocks noGrp="1"/>
          </p:cNvSpPr>
          <p:nvPr>
            <p:ph type="title"/>
          </p:nvPr>
        </p:nvSpPr>
        <p:spPr>
          <a:xfrm>
            <a:off x="1847528" y="156729"/>
            <a:ext cx="10297144" cy="683395"/>
          </a:xfrm>
        </p:spPr>
        <p:txBody>
          <a:bodyPr>
            <a:noAutofit/>
          </a:bodyPr>
          <a:lstStyle/>
          <a:p>
            <a:r>
              <a:rPr lang="en-US" sz="4000" b="1" kern="1200">
                <a:solidFill>
                  <a:srgbClr val="1289CB"/>
                </a:solidFill>
                <a:effectLst/>
                <a:latin typeface="Arial" panose="020B0604020202020204" pitchFamily="34" charset="0"/>
                <a:ea typeface="+mn-ea"/>
                <a:cs typeface="+mn-cs"/>
              </a:rPr>
              <a:t>SUPPORT TO WARFARE DEVELOPMENT </a:t>
            </a:r>
            <a:endParaRPr lang="en-US" sz="4000">
              <a:solidFill>
                <a:srgbClr val="1289CB"/>
              </a:solidFill>
            </a:endParaRPr>
          </a:p>
        </p:txBody>
      </p:sp>
      <p:sp>
        <p:nvSpPr>
          <p:cNvPr id="2" name="Slide Number Placeholder 5">
            <a:extLst>
              <a:ext uri="{FF2B5EF4-FFF2-40B4-BE49-F238E27FC236}">
                <a16:creationId xmlns:a16="http://schemas.microsoft.com/office/drawing/2014/main" id="{D4D1324D-0522-6B76-5E2F-23A358C1D5A3}"/>
              </a:ext>
            </a:extLst>
          </p:cNvPr>
          <p:cNvSpPr>
            <a:spLocks noGrp="1"/>
          </p:cNvSpPr>
          <p:nvPr>
            <p:ph type="sldNum" sz="quarter" idx="4"/>
          </p:nvPr>
        </p:nvSpPr>
        <p:spPr>
          <a:xfrm>
            <a:off x="9180297" y="6308725"/>
            <a:ext cx="2743200" cy="365125"/>
          </a:xfrm>
          <a:prstGeom prst="rect">
            <a:avLst/>
          </a:prstGeom>
        </p:spPr>
        <p:txBody>
          <a:bodyPr vert="horz" lIns="91440" tIns="45720" rIns="91440" bIns="45720" rtlCol="0" anchor="ctr"/>
          <a:lstStyle>
            <a:lvl1pPr algn="r">
              <a:defRPr sz="1000" b="0" i="0">
                <a:solidFill>
                  <a:srgbClr val="327BB8"/>
                </a:solidFill>
                <a:latin typeface="Arial" panose="020B0604020202020204" pitchFamily="34" charset="0"/>
                <a:ea typeface="Noto Sans" panose="020B0502040504020204" pitchFamily="34" charset="0"/>
                <a:cs typeface="Arial" panose="020B0604020202020204" pitchFamily="34" charset="0"/>
              </a:defRPr>
            </a:lvl1pPr>
          </a:lstStyle>
          <a:p>
            <a:r>
              <a:rPr lang="en-GB" dirty="0"/>
              <a:t>19 MAY 2026 | P</a:t>
            </a:r>
            <a:r>
              <a:rPr lang="en-BE" dirty="0"/>
              <a:t>AGE </a:t>
            </a:r>
            <a:fld id="{3C66DE6B-CC4B-F74A-99D4-2DC8DD154D90}" type="slidenum">
              <a:rPr lang="en-BE" smtClean="0"/>
              <a:pPr/>
              <a:t>8</a:t>
            </a:fld>
            <a:endParaRPr lang="en-BE" dirty="0"/>
          </a:p>
        </p:txBody>
      </p:sp>
    </p:spTree>
    <p:extLst>
      <p:ext uri="{BB962C8B-B14F-4D97-AF65-F5344CB8AC3E}">
        <p14:creationId xmlns:p14="http://schemas.microsoft.com/office/powerpoint/2010/main" val="3033186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3D55A-77F5-9B27-2073-307B7306A62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DECB272-018C-5DD6-1D58-93AA12DBB05E}"/>
              </a:ext>
            </a:extLst>
          </p:cNvPr>
          <p:cNvSpPr>
            <a:spLocks noGrp="1"/>
          </p:cNvSpPr>
          <p:nvPr>
            <p:ph type="title" idx="4294967295"/>
          </p:nvPr>
        </p:nvSpPr>
        <p:spPr>
          <a:xfrm>
            <a:off x="1847528" y="214313"/>
            <a:ext cx="8616950" cy="566737"/>
          </a:xfrm>
        </p:spPr>
        <p:txBody>
          <a:bodyPr>
            <a:noAutofit/>
          </a:bodyPr>
          <a:lstStyle/>
          <a:p>
            <a:r>
              <a:rPr lang="en-US" sz="2400">
                <a:solidFill>
                  <a:srgbClr val="1F8ACB"/>
                </a:solidFill>
              </a:rPr>
              <a:t>CWIX – NATO’s LARGEST INTEROPERABILITY EXERCISE</a:t>
            </a:r>
            <a:endParaRPr lang="en-GB" sz="2400">
              <a:solidFill>
                <a:srgbClr val="1F8ACB"/>
              </a:solidFill>
            </a:endParaRPr>
          </a:p>
        </p:txBody>
      </p:sp>
      <p:sp>
        <p:nvSpPr>
          <p:cNvPr id="22" name="Slide Number Placeholder 3">
            <a:extLst>
              <a:ext uri="{FF2B5EF4-FFF2-40B4-BE49-F238E27FC236}">
                <a16:creationId xmlns:a16="http://schemas.microsoft.com/office/drawing/2014/main" id="{AA1C3303-2BDD-CAAF-D874-FEBFB267ADBA}"/>
              </a:ext>
            </a:extLst>
          </p:cNvPr>
          <p:cNvSpPr>
            <a:spLocks noGrp="1"/>
          </p:cNvSpPr>
          <p:nvPr>
            <p:ph type="sldNum" sz="quarter" idx="4"/>
          </p:nvPr>
        </p:nvSpPr>
        <p:spPr>
          <a:xfrm>
            <a:off x="9448800" y="6469522"/>
            <a:ext cx="2743200" cy="255659"/>
          </a:xfrm>
        </p:spPr>
        <p:txBody>
          <a:bodyPr/>
          <a:lstStyle/>
          <a:p>
            <a:pPr lvl="0">
              <a:defRPr/>
            </a:pPr>
            <a:r>
              <a:rPr lang="en-US"/>
              <a:t>22</a:t>
            </a:r>
            <a:r>
              <a:rPr lang="en-GB"/>
              <a:t>/0</a:t>
            </a:r>
            <a:r>
              <a:rPr lang="en-US"/>
              <a:t>4</a:t>
            </a:r>
            <a:r>
              <a:rPr lang="en-GB"/>
              <a:t>/2026</a:t>
            </a:r>
            <a:r>
              <a:rPr lang="en-BE"/>
              <a:t>   |  </a:t>
            </a:r>
            <a:r>
              <a:rPr lang="en-GB"/>
              <a:t>P</a:t>
            </a:r>
            <a:r>
              <a:rPr lang="en-BE"/>
              <a:t>AGE </a:t>
            </a:r>
            <a:fld id="{3C66DE6B-CC4B-F74A-99D4-2DC8DD154D90}" type="slidenum">
              <a:rPr lang="en-BE"/>
              <a:pPr lvl="0">
                <a:defRPr/>
              </a:pPr>
              <a:t>9</a:t>
            </a:fld>
            <a:endParaRPr lang="en-BE"/>
          </a:p>
        </p:txBody>
      </p:sp>
      <p:sp>
        <p:nvSpPr>
          <p:cNvPr id="25" name="Footer Placeholder 4">
            <a:extLst>
              <a:ext uri="{FF2B5EF4-FFF2-40B4-BE49-F238E27FC236}">
                <a16:creationId xmlns:a16="http://schemas.microsoft.com/office/drawing/2014/main" id="{16A6743D-6DC8-AEA4-543B-FC9EB33AC021}"/>
              </a:ext>
            </a:extLst>
          </p:cNvPr>
          <p:cNvSpPr txBox="1">
            <a:spLocks/>
          </p:cNvSpPr>
          <p:nvPr/>
        </p:nvSpPr>
        <p:spPr>
          <a:xfrm>
            <a:off x="-1" y="6560458"/>
            <a:ext cx="1547614" cy="288032"/>
          </a:xfrm>
          <a:prstGeom prst="rect">
            <a:avLst/>
          </a:prstGeom>
        </p:spPr>
        <p:txBody>
          <a:bodyPr vert="horz" lIns="91440" tIns="45720" rIns="91440" bIns="45720" rtlCol="0" anchor="ctr"/>
          <a:lstStyle>
            <a:defPPr>
              <a:defRPr lang="en-BE"/>
            </a:defPPr>
            <a:lvl1pPr marL="0" algn="l" defTabSz="914400" rtl="0" eaLnBrk="1" latinLnBrk="0" hangingPunct="1">
              <a:defRPr sz="1000" b="0" i="0" kern="1200">
                <a:solidFill>
                  <a:srgbClr val="327BB8"/>
                </a:solidFill>
                <a:latin typeface="Arial" panose="020B0604020202020204" pitchFamily="34" charset="0"/>
                <a:ea typeface="Noto Sans" panose="020B0502040504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000" b="0" i="0" u="none" strike="noStrike" kern="1200" cap="none" spc="0" normalizeH="0" baseline="0" noProof="0">
                <a:ln>
                  <a:noFill/>
                </a:ln>
                <a:solidFill>
                  <a:srgbClr val="327BB8"/>
                </a:solidFill>
                <a:effectLst/>
                <a:uLnTx/>
                <a:uFillTx/>
                <a:latin typeface="Arial" panose="020B0604020202020204" pitchFamily="34" charset="0"/>
                <a:cs typeface="Arial" panose="020B0604020202020204" pitchFamily="34" charset="0"/>
              </a:rPr>
              <a:t>NATO UNCLASSIFIED</a:t>
            </a:r>
            <a:endParaRPr kumimoji="0" lang="en-US" sz="1000" b="0" i="0" u="none" strike="noStrike" kern="1200" cap="none" spc="0" normalizeH="0" baseline="0" noProof="0">
              <a:ln>
                <a:noFill/>
              </a:ln>
              <a:solidFill>
                <a:srgbClr val="327BB8"/>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01DA96D-2A05-4866-266C-A02FEDB6A081}"/>
              </a:ext>
            </a:extLst>
          </p:cNvPr>
          <p:cNvPicPr>
            <a:picLocks noChangeAspect="1"/>
          </p:cNvPicPr>
          <p:nvPr/>
        </p:nvPicPr>
        <p:blipFill>
          <a:blip r:embed="rId3"/>
          <a:stretch>
            <a:fillRect/>
          </a:stretch>
        </p:blipFill>
        <p:spPr>
          <a:xfrm>
            <a:off x="3143672" y="776791"/>
            <a:ext cx="8616950" cy="5545090"/>
          </a:xfrm>
          <a:prstGeom prst="rect">
            <a:avLst/>
          </a:prstGeom>
        </p:spPr>
      </p:pic>
      <p:pic>
        <p:nvPicPr>
          <p:cNvPr id="5" name="Picture 4">
            <a:extLst>
              <a:ext uri="{FF2B5EF4-FFF2-40B4-BE49-F238E27FC236}">
                <a16:creationId xmlns:a16="http://schemas.microsoft.com/office/drawing/2014/main" id="{1E11A829-42E5-9B6F-52BE-42E686AE1424}"/>
              </a:ext>
            </a:extLst>
          </p:cNvPr>
          <p:cNvPicPr>
            <a:picLocks noChangeAspect="1"/>
          </p:cNvPicPr>
          <p:nvPr/>
        </p:nvPicPr>
        <p:blipFill>
          <a:blip r:embed="rId4"/>
          <a:srcRect l="71629" r="8053" b="75969"/>
          <a:stretch>
            <a:fillRect/>
          </a:stretch>
        </p:blipFill>
        <p:spPr>
          <a:xfrm>
            <a:off x="773806" y="1010088"/>
            <a:ext cx="2330047" cy="1296144"/>
          </a:xfrm>
          <a:prstGeom prst="rect">
            <a:avLst/>
          </a:prstGeom>
        </p:spPr>
      </p:pic>
    </p:spTree>
    <p:extLst>
      <p:ext uri="{BB962C8B-B14F-4D97-AF65-F5344CB8AC3E}">
        <p14:creationId xmlns:p14="http://schemas.microsoft.com/office/powerpoint/2010/main" val="36124880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ID" val="a1d258f4-719d-493d-a358-65e6940e2f1a"/>
</p:tagLst>
</file>

<file path=ppt/tags/tag2.xml><?xml version="1.0" encoding="utf-8"?>
<p:tagLst xmlns:a="http://schemas.openxmlformats.org/drawingml/2006/main" xmlns:r="http://schemas.openxmlformats.org/officeDocument/2006/relationships" xmlns:p="http://schemas.openxmlformats.org/presentationml/2006/main">
  <p:tag name="SLIDEID" val="a1d258f4-719d-493d-a358-65e6940e2f1a"/>
</p:tagLst>
</file>

<file path=ppt/theme/theme1.xml><?xml version="1.0" encoding="utf-8"?>
<a:theme xmlns:a="http://schemas.openxmlformats.org/drawingml/2006/main" name="NATO Presentation template">
  <a:themeElements>
    <a:clrScheme name="Allied Command Transformation">
      <a:dk1>
        <a:srgbClr val="001D38"/>
      </a:dk1>
      <a:lt1>
        <a:srgbClr val="FFFFFF"/>
      </a:lt1>
      <a:dk2>
        <a:srgbClr val="44546A"/>
      </a:dk2>
      <a:lt2>
        <a:srgbClr val="E7E6E6"/>
      </a:lt2>
      <a:accent1>
        <a:srgbClr val="E1E5EA"/>
      </a:accent1>
      <a:accent2>
        <a:srgbClr val="C3CCD6"/>
      </a:accent2>
      <a:accent3>
        <a:srgbClr val="327BB8"/>
      </a:accent3>
      <a:accent4>
        <a:srgbClr val="ABB6C3"/>
      </a:accent4>
      <a:accent5>
        <a:srgbClr val="2C6CA0"/>
      </a:accent5>
      <a:accent6>
        <a:srgbClr val="4F95CF"/>
      </a:accent6>
      <a:hlink>
        <a:srgbClr val="00499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r="http://schemas.openxmlformats.org/officeDocument/2006/relationships" xmlns:p="http://schemas.openxmlformats.org/presentationml/2006/main" xmlns:a14="http://schemas.microsoft.com/office/drawing/2010/main" xmlns="">
              <a:solidFill>
                <a:srgbClr val="FFFFFF"/>
              </a:solidFill>
            </a14:hiddenFill>
          </a:ext>
          <a:ext uri="{91240B29-F687-4f45-9708-019B960494DF}">
            <a14:hiddenLine xmlns:r="http://schemas.openxmlformats.org/officeDocument/2006/relationships" xmlns:p="http://schemas.openxmlformats.org/presentationml/2006/main" xmlns:a14="http://schemas.microsoft.com/office/drawing/2010/main" xmlns="" w="9525">
              <a:solidFill>
                <a:srgbClr val="000000"/>
              </a:solidFill>
              <a:miter lim="800000"/>
              <a:headEnd/>
              <a:tailEnd/>
            </a14:hiddenLine>
          </a:ext>
        </a:extLst>
      </a:spPr>
      <a:bodyPr anchor="ctr">
        <a:spAutoFit/>
      </a:bodyPr>
      <a:lstStyle>
        <a:defPPr algn="l" eaLnBrk="1" hangingPunct="1">
          <a:lnSpc>
            <a:spcPct val="130000"/>
          </a:lnSpc>
          <a:defRPr sz="1000" b="0" i="0" dirty="0">
            <a:solidFill>
              <a:srgbClr val="545454"/>
            </a:solidFill>
            <a:latin typeface="Noto Sans" panose="020B0502040504020204" pitchFamily="34" charset="0"/>
            <a:ea typeface="Noto Sans" panose="020B0502040504020204" pitchFamily="34" charset="0"/>
            <a:cs typeface="Noto Sans" panose="020B0502040504020204" pitchFamily="34" charset="0"/>
          </a:defRPr>
        </a:defPPr>
      </a:lstStyle>
    </a:txDef>
  </a:objectDefaults>
  <a:extraClrSchemeLst/>
  <a:extLst>
    <a:ext uri="{05A4C25C-085E-4340-85A3-A5531E510DB2}">
      <thm15:themeFamily xmlns:thm15="http://schemas.microsoft.com/office/thememl/2012/main" name="edms_presentation" id="{9BEFC8FD-0BAA-4144-9018-0FEE73FDD327}" vid="{8BC8DA6F-D3E4-440F-B26C-3C3557C40B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a80e326-3e28-4f3c-97d9-0297403def2e">
      <Terms xmlns="http://schemas.microsoft.com/office/infopath/2007/PartnerControls"/>
    </lcf76f155ced4ddcb4097134ff3c332f>
    <MigrationWizIdPermissions xmlns="3a80e326-3e28-4f3c-97d9-0297403def2e" xsi:nil="true"/>
    <MigrationWizIdSecurityGroups xmlns="3a80e326-3e28-4f3c-97d9-0297403def2e" xsi:nil="true"/>
    <MigrationWizIdPermissionLevels xmlns="3a80e326-3e28-4f3c-97d9-0297403def2e" xsi:nil="true"/>
    <MigrationWizIdDocumentLibraryPermissions xmlns="3a80e326-3e28-4f3c-97d9-0297403def2e" xsi:nil="true"/>
    <MigrationWizId xmlns="3a80e326-3e28-4f3c-97d9-0297403def2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6FD4A8D28FF242BC21ABC1BB1D4C0F" ma:contentTypeVersion="20" ma:contentTypeDescription="Create a new document." ma:contentTypeScope="" ma:versionID="a411cf777c1ee7e7f36f58880a25ba64">
  <xsd:schema xmlns:xsd="http://www.w3.org/2001/XMLSchema" xmlns:xs="http://www.w3.org/2001/XMLSchema" xmlns:p="http://schemas.microsoft.com/office/2006/metadata/properties" xmlns:ns2="3a80e326-3e28-4f3c-97d9-0297403def2e" xmlns:ns3="579ac595-23ca-449e-a766-93421715d93c" targetNamespace="http://schemas.microsoft.com/office/2006/metadata/properties" ma:root="true" ma:fieldsID="afed4022b60c0f69f3b0e772ec6fd06f" ns2:_="" ns3:_="">
    <xsd:import namespace="3a80e326-3e28-4f3c-97d9-0297403def2e"/>
    <xsd:import namespace="579ac595-23ca-449e-a766-93421715d93c"/>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3:SharedWithUsers" minOccurs="0"/>
                <xsd:element ref="ns3:SharedWithDetails" minOccurs="0"/>
                <xsd:element ref="ns2:MediaServiceMetadata" minOccurs="0"/>
                <xsd:element ref="ns2:MediaServiceFastMetadata"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80e326-3e28-4f3c-97d9-0297403def2e"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3a7adb-b749-4786-9467-ab5e81eca54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9ac595-23ca-449e-a766-93421715d93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CC4970-9697-411D-B809-1E0248DB537E}">
  <ds:schemaRefs>
    <ds:schemaRef ds:uri="http://schemas.microsoft.com/sharepoint/v3/contenttype/forms"/>
  </ds:schemaRefs>
</ds:datastoreItem>
</file>

<file path=customXml/itemProps2.xml><?xml version="1.0" encoding="utf-8"?>
<ds:datastoreItem xmlns:ds="http://schemas.openxmlformats.org/officeDocument/2006/customXml" ds:itemID="{5B2995F3-90FB-480C-9101-940B53DFC00C}">
  <ds:schemaRefs>
    <ds:schemaRef ds:uri="78daef6a-bd95-4920-aec1-14ca7a884267"/>
    <ds:schemaRef ds:uri="bbb37370-f1e9-4ef0-8402-6aaedf14e0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B4A6458-FD05-41AD-AD5F-993486A59E32}"/>
</file>

<file path=docProps/app.xml><?xml version="1.0" encoding="utf-8"?>
<Properties xmlns="http://schemas.openxmlformats.org/officeDocument/2006/extended-properties" xmlns:vt="http://schemas.openxmlformats.org/officeDocument/2006/docPropsVTypes">
  <Template>JWC - PowerPoint Template</Template>
  <TotalTime>0</TotalTime>
  <Words>1625</Words>
  <Application>Microsoft Office PowerPoint</Application>
  <PresentationFormat>Widescreen</PresentationFormat>
  <Paragraphs>204</Paragraphs>
  <Slides>21</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 Arial</vt:lpstr>
      <vt:lpstr>Arial</vt:lpstr>
      <vt:lpstr>Calibri</vt:lpstr>
      <vt:lpstr>Calibri Light</vt:lpstr>
      <vt:lpstr>Garamond</vt:lpstr>
      <vt:lpstr>Noto Sans</vt:lpstr>
      <vt:lpstr>Orpheus Pro Medium</vt:lpstr>
      <vt:lpstr>Source Sans Pro</vt:lpstr>
      <vt:lpstr>Wingdings</vt:lpstr>
      <vt:lpstr>NATO Presentation template</vt:lpstr>
      <vt:lpstr>2026 JTLS-GO International Working Group</vt:lpstr>
      <vt:lpstr>AGENDA</vt:lpstr>
      <vt:lpstr>JFTC IN NATO</vt:lpstr>
      <vt:lpstr>JFTC ORGANISATIONAL STRUCTURE</vt:lpstr>
      <vt:lpstr>JFTC's MISSION</vt:lpstr>
      <vt:lpstr>SUPPORT TO FUTURE OPERATIONS </vt:lpstr>
      <vt:lpstr>SUPPORT TO CURRENT OPERATIONS and PARTNERSHIPS </vt:lpstr>
      <vt:lpstr>SUPPORT TO WARFARE DEVELOPMENT </vt:lpstr>
      <vt:lpstr>CWIX – NATO’s LARGEST INTEROPERABILITY EXERCISE</vt:lpstr>
      <vt:lpstr>LOYAL LEDA 26 (LOLE26)  Key Facts and Overview  </vt:lpstr>
      <vt:lpstr>PowerPoint Presentation</vt:lpstr>
      <vt:lpstr>Loyal Leda 26 JTLS DB Trivia </vt:lpstr>
      <vt:lpstr>Loyal Leda 26 Technicalities </vt:lpstr>
      <vt:lpstr>Case:Loyal Leda 26 JTLS UAV Swarm</vt:lpstr>
      <vt:lpstr>PowerPoint Presentation</vt:lpstr>
      <vt:lpstr>PowerPoint Presentation</vt:lpstr>
      <vt:lpstr>PowerPoint Presentation</vt:lpstr>
      <vt:lpstr>PowerPoint Presentation</vt:lpstr>
      <vt:lpstr>PowerPoint Presentation</vt:lpstr>
      <vt:lpstr>Questions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JFTC Update for LOLE24 CPTM1</dc:title>
  <dc:creator>JWC ETI EXPL PL Vibholm, Michael OF-4</dc:creator>
  <cp:keywords>LOLE24</cp:keywords>
  <cp:lastModifiedBy>JFTC | PAPANIKOLAOU Ioannis</cp:lastModifiedBy>
  <cp:revision>1</cp:revision>
  <cp:lastPrinted>2023-10-05T08:18:55Z</cp:lastPrinted>
  <dcterms:created xsi:type="dcterms:W3CDTF">2021-09-06T08:12:37Z</dcterms:created>
  <dcterms:modified xsi:type="dcterms:W3CDTF">2026-05-11T08:33:40Z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0x0101009A6FD4A8D28FF242BC21ABC1BB1D4C0F</vt:lpwstr>
  </property>
  <property fmtid="{D5CDD505-2E9C-101B-9397-08002B2CF9AE}" pid="3" name="_dlc_DocIdItemGuid">
    <vt:lpwstr>e3176986-3e3f-4602-873a-b279e766ea8f</vt:lpwstr>
  </property>
  <property fmtid="{D5CDD505-2E9C-101B-9397-08002B2CF9AE}" pid="4" name="TaxKeyword">
    <vt:lpwstr>15;#LOLE24|9ba69f3e-cb72-4d7f-a6af-b03735ae1fb5</vt:lpwstr>
  </property>
  <property fmtid="{D5CDD505-2E9C-101B-9397-08002B2CF9AE}" pid="5" name="edmsReceivedFromCommand">
    <vt:lpwstr/>
  </property>
  <property fmtid="{D5CDD505-2E9C-101B-9397-08002B2CF9AE}" pid="6" name="ncmsAdministrativeMarking">
    <vt:lpwstr/>
  </property>
  <property fmtid="{D5CDD505-2E9C-101B-9397-08002B2CF9AE}" pid="7" name="edmsTopic">
    <vt:lpwstr/>
  </property>
  <property fmtid="{D5CDD505-2E9C-101B-9397-08002B2CF9AE}" pid="8" name="ncmsSource">
    <vt:lpwstr>10;#TED|390c4c87-f5c1-4936-8be8-2b94d8905f2d</vt:lpwstr>
  </property>
  <property fmtid="{D5CDD505-2E9C-101B-9397-08002B2CF9AE}" pid="9" name="ncmsReleasabilityMarking">
    <vt:lpwstr/>
  </property>
  <property fmtid="{D5CDD505-2E9C-101B-9397-08002B2CF9AE}" pid="10" name="ncmsPlaceName">
    <vt:lpwstr>12;#JWC|21d4efee-ff57-4e89-b5ec-c807bcdb4726</vt:lpwstr>
  </property>
  <property fmtid="{D5CDD505-2E9C-101B-9397-08002B2CF9AE}" pid="11" name="ncmsSecurityClassification">
    <vt:lpwstr>16;#NATO SECRET|77ee2081-fbf0-4701-9273-62c265133753</vt:lpwstr>
  </property>
  <property fmtid="{D5CDD505-2E9C-101B-9397-08002B2CF9AE}" pid="12" name="nipDepartmentsPublishing">
    <vt:lpwstr/>
  </property>
  <property fmtid="{D5CDD505-2E9C-101B-9397-08002B2CF9AE}" pid="13" name="ncmsRegion">
    <vt:lpwstr/>
  </property>
  <property fmtid="{D5CDD505-2E9C-101B-9397-08002B2CF9AE}" pid="14" name="DHS Caveat MM">
    <vt:lpwstr/>
  </property>
  <property fmtid="{D5CDD505-2E9C-101B-9397-08002B2CF9AE}" pid="15" name="MSIP_Label_15a92e2f-2324-4e33-828f-bfcf646a7190_Enabled">
    <vt:lpwstr>true</vt:lpwstr>
  </property>
  <property fmtid="{D5CDD505-2E9C-101B-9397-08002B2CF9AE}" pid="16" name="MSIP_Label_15a92e2f-2324-4e33-828f-bfcf646a7190_SetDate">
    <vt:lpwstr>2026-05-05T10:07:38Z</vt:lpwstr>
  </property>
  <property fmtid="{D5CDD505-2E9C-101B-9397-08002B2CF9AE}" pid="17" name="MSIP_Label_15a92e2f-2324-4e33-828f-bfcf646a7190_Method">
    <vt:lpwstr>Standard</vt:lpwstr>
  </property>
  <property fmtid="{D5CDD505-2E9C-101B-9397-08002B2CF9AE}" pid="18" name="MSIP_Label_15a92e2f-2324-4e33-828f-bfcf646a7190_Name">
    <vt:lpwstr>NATO Unclassified</vt:lpwstr>
  </property>
  <property fmtid="{D5CDD505-2E9C-101B-9397-08002B2CF9AE}" pid="19" name="MSIP_Label_15a92e2f-2324-4e33-828f-bfcf646a7190_SiteId">
    <vt:lpwstr>8da330ea-224e-4f1c-bd9d-32d86614e6cf</vt:lpwstr>
  </property>
  <property fmtid="{D5CDD505-2E9C-101B-9397-08002B2CF9AE}" pid="20" name="MSIP_Label_15a92e2f-2324-4e33-828f-bfcf646a7190_ActionId">
    <vt:lpwstr>d733014e-0740-4b1c-8338-7704b363cd12</vt:lpwstr>
  </property>
  <property fmtid="{D5CDD505-2E9C-101B-9397-08002B2CF9AE}" pid="21" name="MSIP_Label_15a92e2f-2324-4e33-828f-bfcf646a7190_ContentBits">
    <vt:lpwstr>3</vt:lpwstr>
  </property>
  <property fmtid="{D5CDD505-2E9C-101B-9397-08002B2CF9AE}" pid="22" name="MSIP_Label_15a92e2f-2324-4e33-828f-bfcf646a7190_Tag">
    <vt:lpwstr>10, 3, 0, 1</vt:lpwstr>
  </property>
  <property fmtid="{D5CDD505-2E9C-101B-9397-08002B2CF9AE}" pid="23" name="ClassificationContentMarkingFooterLocations">
    <vt:lpwstr>NATO Presentation template:11</vt:lpwstr>
  </property>
  <property fmtid="{D5CDD505-2E9C-101B-9397-08002B2CF9AE}" pid="24" name="ClassificationContentMarkingFooterText">
    <vt:lpwstr>NATO UNCLASSIFIED</vt:lpwstr>
  </property>
  <property fmtid="{D5CDD505-2E9C-101B-9397-08002B2CF9AE}" pid="25" name="ClassificationContentMarkingHeaderLocations">
    <vt:lpwstr>NATO Presentation template:10</vt:lpwstr>
  </property>
  <property fmtid="{D5CDD505-2E9C-101B-9397-08002B2CF9AE}" pid="26" name="ClassificationContentMarkingHeaderText">
    <vt:lpwstr>NATO UNCLASSIFIED</vt:lpwstr>
  </property>
  <property fmtid="{D5CDD505-2E9C-101B-9397-08002B2CF9AE}" pid="27" name="MediaServiceImageTags">
    <vt:lpwstr/>
  </property>
  <property fmtid="{D5CDD505-2E9C-101B-9397-08002B2CF9AE}" pid="28" name="ComplianceAssetId">
    <vt:lpwstr/>
  </property>
  <property fmtid="{D5CDD505-2E9C-101B-9397-08002B2CF9AE}" pid="29" name="_ExtendedDescription">
    <vt:lpwstr/>
  </property>
  <property fmtid="{D5CDD505-2E9C-101B-9397-08002B2CF9AE}" pid="30" name="TriggerFlowInfo">
    <vt:lpwstr/>
  </property>
</Properties>
</file>